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jpg" ContentType="image/jp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
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/Relationships>
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/Relationships>
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/Relationships>
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/Relationships>
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/Relationships>
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/Relationships>
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/Relationships>

</file>

<file path=ppt/notesSlides/_rels/notesSlide1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/Relationships>

</file>

<file path=ppt/notesSlides/_rels/notesSlide1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/Relationships>

</file>

<file path=ppt/notesSlides/_rels/notesSlide1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/Relationships>

</file>

<file path=ppt/notesSlides/_rels/notesSlide1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/Relationships>
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/Relationships>

</file>

<file path=ppt/notesSlides/_rels/notesSlide20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/Relationships>

</file>

<file path=ppt/notesSlides/_rels/notesSlide2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1.xml"/></Relationships>

</file>

<file path=ppt/notesSlides/_rels/notesSlide2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2.xml"/></Relationships>

</file>

<file path=ppt/notesSlides/_rels/notesSlide23.xml.rels><?xml version="1.0" encoding="UTF-8" standalone="yes"?>
<Relationships xmlns="http://schemas.openxmlformats.org/package/2006/relationships"><Relationship Id="rId1" Type="http://schemas.openxmlformats.org/officeDocument/2006/relationships/slide" Target="../slides/slide23.xml"/></Relationships>

</file>

<file path=ppt/notesSlides/_rels/notesSlide24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/Relationships>

</file>

<file path=ppt/notesSlides/_rels/notesSlide25.xml.rels><?xml version="1.0" encoding="UTF-8" standalone="yes"?>
<Relationships xmlns="http://schemas.openxmlformats.org/package/2006/relationships"><Relationship Id="rId1" Type="http://schemas.openxmlformats.org/officeDocument/2006/relationships/slide" Target="../slides/slide25.xml"/></Relationships>

</file>

<file path=ppt/notesSlides/_rels/notesSlide26.xml.rels><?xml version="1.0" encoding="UTF-8" standalone="yes"?>
<Relationships xmlns="http://schemas.openxmlformats.org/package/2006/relationships"><Relationship Id="rId1" Type="http://schemas.openxmlformats.org/officeDocument/2006/relationships/slide" Target="../slides/slide26.xml"/></Relationships>

</file>

<file path=ppt/notesSlides/_rels/notesSlide27.xml.rels><?xml version="1.0" encoding="UTF-8" standalone="yes"?>
<Relationships xmlns="http://schemas.openxmlformats.org/package/2006/relationships"><Relationship Id="rId1" Type="http://schemas.openxmlformats.org/officeDocument/2006/relationships/slide" Target="../slides/slide27.xml"/></Relationships>

</file>

<file path=ppt/notesSlides/_rels/notesSlide28.xml.rels><?xml version="1.0" encoding="UTF-8" standalone="yes"?>
<Relationships xmlns="http://schemas.openxmlformats.org/package/2006/relationships"><Relationship Id="rId1" Type="http://schemas.openxmlformats.org/officeDocument/2006/relationships/slide" Target="../slides/slide28.xml"/></Relationships>

</file>

<file path=ppt/notesSlides/_rels/notesSlide29.xml.rels><?xml version="1.0" encoding="UTF-8" standalone="yes"?>
<Relationships xmlns="http://schemas.openxmlformats.org/package/2006/relationships"><Relationship Id="rId1" Type="http://schemas.openxmlformats.org/officeDocument/2006/relationships/slide" Target="../slides/slide29.xml"/></Relationships>
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/Relationships>

</file>

<file path=ppt/notesSlides/_rels/notesSlide30.xml.rels><?xml version="1.0" encoding="UTF-8" standalone="yes"?>
<Relationships xmlns="http://schemas.openxmlformats.org/package/2006/relationships"><Relationship Id="rId1" Type="http://schemas.openxmlformats.org/officeDocument/2006/relationships/slide" Target="../slides/slide30.xml"/></Relationships>

</file>

<file path=ppt/notesSlides/_rels/notesSlide3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1.xml"/></Relationships>

</file>

<file path=ppt/notesSlides/_rels/notesSlide3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2.xml"/></Relationships>

</file>

<file path=ppt/notesSlides/_rels/notesSlide3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3.xml"/></Relationships>

</file>

<file path=ppt/notesSlides/_rels/notesSlide34.xml.rels><?xml version="1.0" encoding="UTF-8" standalone="yes"?>
<Relationships xmlns="http://schemas.openxmlformats.org/package/2006/relationships"><Relationship Id="rId1" Type="http://schemas.openxmlformats.org/officeDocument/2006/relationships/slide" Target="../slides/slide34.xml"/></Relationships>

</file>

<file path=ppt/notesSlides/_rels/notesSlide35.xml.rels><?xml version="1.0" encoding="UTF-8" standalone="yes"?>
<Relationships xmlns="http://schemas.openxmlformats.org/package/2006/relationships"><Relationship Id="rId1" Type="http://schemas.openxmlformats.org/officeDocument/2006/relationships/slide" Target="../slides/slide35.xml"/></Relationships>

</file>

<file path=ppt/notesSlides/_rels/notesSlide36.xml.rels><?xml version="1.0" encoding="UTF-8" standalone="yes"?>
<Relationships xmlns="http://schemas.openxmlformats.org/package/2006/relationships"><Relationship Id="rId1" Type="http://schemas.openxmlformats.org/officeDocument/2006/relationships/slide" Target="../slides/slide36.xml"/></Relationships>

</file>

<file path=ppt/notesSlides/_rels/notesSlide37.xml.rels><?xml version="1.0" encoding="UTF-8" standalone="yes"?>
<Relationships xmlns="http://schemas.openxmlformats.org/package/2006/relationships"><Relationship Id="rId1" Type="http://schemas.openxmlformats.org/officeDocument/2006/relationships/slide" Target="../slides/slide37.xml"/></Relationships>

</file>

<file path=ppt/notesSlides/_rels/notesSlide38.xml.rels><?xml version="1.0" encoding="UTF-8" standalone="yes"?>
<Relationships xmlns="http://schemas.openxmlformats.org/package/2006/relationships"><Relationship Id="rId1" Type="http://schemas.openxmlformats.org/officeDocument/2006/relationships/slide" Target="../slides/slide38.xml"/></Relationships>

</file>

<file path=ppt/notesSlides/_rels/notesSlide39.xml.rels><?xml version="1.0" encoding="UTF-8" standalone="yes"?>
<Relationships xmlns="http://schemas.openxmlformats.org/package/2006/relationships"><Relationship Id="rId1" Type="http://schemas.openxmlformats.org/officeDocument/2006/relationships/slide" Target="../slides/slide39.xml"/></Relationships>
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/Relationships>
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/Relationships>
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/Relationships>
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/Relationships>
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/Relationships>
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77000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0" y="381000"/>
                </a:moveTo>
                <a:lnTo>
                  <a:pt x="9144000" y="381000"/>
                </a:lnTo>
                <a:lnTo>
                  <a:pt x="9144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7391400" cy="762000"/>
          </a:xfrm>
          <a:custGeom>
            <a:avLst/>
            <a:gdLst/>
            <a:ahLst/>
            <a:cxnLst/>
            <a:rect l="l" t="t" r="r" b="b"/>
            <a:pathLst>
              <a:path w="7391400" h="762000">
                <a:moveTo>
                  <a:pt x="0" y="762000"/>
                </a:moveTo>
                <a:lnTo>
                  <a:pt x="7391400" y="762000"/>
                </a:lnTo>
                <a:lnTo>
                  <a:pt x="73914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249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77000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0" y="381000"/>
                </a:moveTo>
                <a:lnTo>
                  <a:pt x="9144000" y="381000"/>
                </a:lnTo>
                <a:lnTo>
                  <a:pt x="9144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7391400" cy="762000"/>
          </a:xfrm>
          <a:custGeom>
            <a:avLst/>
            <a:gdLst/>
            <a:ahLst/>
            <a:cxnLst/>
            <a:rect l="l" t="t" r="r" b="b"/>
            <a:pathLst>
              <a:path w="7391400" h="762000">
                <a:moveTo>
                  <a:pt x="0" y="762000"/>
                </a:moveTo>
                <a:lnTo>
                  <a:pt x="7391400" y="762000"/>
                </a:lnTo>
                <a:lnTo>
                  <a:pt x="73914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249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234790"/>
            <a:ext cx="898652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1738" y="1129278"/>
            <a:ext cx="8580523" cy="4214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78739" y="6553137"/>
            <a:ext cx="3542665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17915" y="6550978"/>
            <a:ext cx="20700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mailto:greg@clean-coalition.org" TargetMode="External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Relationship Id="rId4" Type="http://schemas.openxmlformats.org/officeDocument/2006/relationships/notesSlide" Target="../notesSlides/notesSlide11.xml"/><Relationship Id="rId5" Type="http://schemas.openxmlformats.org/officeDocument/2006/relationships/slide" Target="slide11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notesSlide" Target="../notesSlides/notesSlide12.xml"/><Relationship Id="rId5" Type="http://schemas.openxmlformats.org/officeDocument/2006/relationships/slide" Target="slide1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jpg"/><Relationship Id="rId7" Type="http://schemas.openxmlformats.org/officeDocument/2006/relationships/image" Target="../media/image41.jp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Relationship Id="rId25" Type="http://schemas.openxmlformats.org/officeDocument/2006/relationships/image" Target="../media/image59.png"/><Relationship Id="rId26" Type="http://schemas.openxmlformats.org/officeDocument/2006/relationships/notesSlide" Target="../notesSlides/notesSlide13.xml"/><Relationship Id="rId27" Type="http://schemas.openxmlformats.org/officeDocument/2006/relationships/slide" Target="slide13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jpg"/><Relationship Id="rId4" Type="http://schemas.openxmlformats.org/officeDocument/2006/relationships/image" Target="../media/image62.png"/><Relationship Id="rId5" Type="http://schemas.openxmlformats.org/officeDocument/2006/relationships/notesSlide" Target="../notesSlides/notesSlide14.xml"/><Relationship Id="rId6" Type="http://schemas.openxmlformats.org/officeDocument/2006/relationships/slide" Target="slide14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5" Type="http://schemas.openxmlformats.org/officeDocument/2006/relationships/image" Target="../media/image66.png"/><Relationship Id="rId6" Type="http://schemas.openxmlformats.org/officeDocument/2006/relationships/notesSlide" Target="../notesSlides/notesSlide15.xml"/><Relationship Id="rId7" Type="http://schemas.openxmlformats.org/officeDocument/2006/relationships/slide" Target="slide1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jpg"/><Relationship Id="rId4" Type="http://schemas.openxmlformats.org/officeDocument/2006/relationships/image" Target="../media/image69.jp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jpg"/><Relationship Id="rId8" Type="http://schemas.openxmlformats.org/officeDocument/2006/relationships/image" Target="../media/image73.jpg"/><Relationship Id="rId9" Type="http://schemas.openxmlformats.org/officeDocument/2006/relationships/image" Target="../media/image74.jpg"/><Relationship Id="rId10" Type="http://schemas.openxmlformats.org/officeDocument/2006/relationships/notesSlide" Target="../notesSlides/notesSlide16.xml"/><Relationship Id="rId11" Type="http://schemas.openxmlformats.org/officeDocument/2006/relationships/slide" Target="slide16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jpg"/><Relationship Id="rId4" Type="http://schemas.openxmlformats.org/officeDocument/2006/relationships/notesSlide" Target="../notesSlides/notesSlide17.xml"/><Relationship Id="rId5" Type="http://schemas.openxmlformats.org/officeDocument/2006/relationships/slide" Target="slide17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jpg"/><Relationship Id="rId4" Type="http://schemas.openxmlformats.org/officeDocument/2006/relationships/notesSlide" Target="../notesSlides/notesSlide18.xml"/><Relationship Id="rId5" Type="http://schemas.openxmlformats.org/officeDocument/2006/relationships/slide" Target="slide18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jpg"/><Relationship Id="rId4" Type="http://schemas.openxmlformats.org/officeDocument/2006/relationships/image" Target="../media/image81.jpg"/><Relationship Id="rId5" Type="http://schemas.openxmlformats.org/officeDocument/2006/relationships/notesSlide" Target="../notesSlides/notesSlide19.xml"/><Relationship Id="rId6" Type="http://schemas.openxmlformats.org/officeDocument/2006/relationships/slide" Target="slide19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hyperlink" Target="mailto:greg@clean-coalition.org" TargetMode="External"/><Relationship Id="rId8" Type="http://schemas.openxmlformats.org/officeDocument/2006/relationships/notesSlide" Target="../notesSlides/notesSlide2.xml"/><Relationship Id="rId9" Type="http://schemas.openxmlformats.org/officeDocument/2006/relationships/slide" Target="slide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jpg"/><Relationship Id="rId4" Type="http://schemas.openxmlformats.org/officeDocument/2006/relationships/hyperlink" Target="http://www.cleanegroup.org/ceg-projects/resilient-power-project/featured-installations/marcus-garvey-apartments/" TargetMode="External"/><Relationship Id="rId5" Type="http://schemas.openxmlformats.org/officeDocument/2006/relationships/notesSlide" Target="../notesSlides/notesSlide20.xml"/><Relationship Id="rId6" Type="http://schemas.openxmlformats.org/officeDocument/2006/relationships/slide" Target="slide20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hyperlink" Target="http://www.cleanegroup.org/ceg-projects/resilient-power-project/featured-installations/marcus-garvey-apartments/" TargetMode="External"/><Relationship Id="rId5" Type="http://schemas.openxmlformats.org/officeDocument/2006/relationships/notesSlide" Target="../notesSlides/notesSlide21.xml"/><Relationship Id="rId6" Type="http://schemas.openxmlformats.org/officeDocument/2006/relationships/slide" Target="slide21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jpg"/><Relationship Id="rId4" Type="http://schemas.openxmlformats.org/officeDocument/2006/relationships/hyperlink" Target="http://www.cleanegroup.org/ceg-projects/resilient-power-project/featured-installations/marcus-garvey-apartments/" TargetMode="External"/><Relationship Id="rId5" Type="http://schemas.openxmlformats.org/officeDocument/2006/relationships/notesSlide" Target="../notesSlides/notesSlide22.xml"/><Relationship Id="rId6" Type="http://schemas.openxmlformats.org/officeDocument/2006/relationships/slide" Target="slide2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jpg"/><Relationship Id="rId4" Type="http://schemas.openxmlformats.org/officeDocument/2006/relationships/image" Target="../media/image90.png"/><Relationship Id="rId5" Type="http://schemas.openxmlformats.org/officeDocument/2006/relationships/image" Target="../media/image91.jpg"/><Relationship Id="rId6" Type="http://schemas.openxmlformats.org/officeDocument/2006/relationships/notesSlide" Target="../notesSlides/notesSlide23.xml"/><Relationship Id="rId7" Type="http://schemas.openxmlformats.org/officeDocument/2006/relationships/slide" Target="slide23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Relationship Id="rId11" Type="http://schemas.openxmlformats.org/officeDocument/2006/relationships/image" Target="../media/image102.png"/><Relationship Id="rId12" Type="http://schemas.openxmlformats.org/officeDocument/2006/relationships/image" Target="../media/image103.png"/><Relationship Id="rId13" Type="http://schemas.openxmlformats.org/officeDocument/2006/relationships/image" Target="../media/image104.png"/><Relationship Id="rId14" Type="http://schemas.openxmlformats.org/officeDocument/2006/relationships/image" Target="../media/image105.png"/><Relationship Id="rId15" Type="http://schemas.openxmlformats.org/officeDocument/2006/relationships/image" Target="../media/image106.png"/><Relationship Id="rId16" Type="http://schemas.openxmlformats.org/officeDocument/2006/relationships/image" Target="../media/image107.png"/><Relationship Id="rId17" Type="http://schemas.openxmlformats.org/officeDocument/2006/relationships/image" Target="../media/image108.png"/><Relationship Id="rId18" Type="http://schemas.openxmlformats.org/officeDocument/2006/relationships/image" Target="../media/image109.png"/><Relationship Id="rId19" Type="http://schemas.openxmlformats.org/officeDocument/2006/relationships/image" Target="../media/image110.png"/><Relationship Id="rId20" Type="http://schemas.openxmlformats.org/officeDocument/2006/relationships/image" Target="../media/image111.png"/><Relationship Id="rId21" Type="http://schemas.openxmlformats.org/officeDocument/2006/relationships/image" Target="../media/image112.png"/><Relationship Id="rId22" Type="http://schemas.openxmlformats.org/officeDocument/2006/relationships/image" Target="../media/image113.png"/><Relationship Id="rId23" Type="http://schemas.openxmlformats.org/officeDocument/2006/relationships/image" Target="../media/image114.png"/><Relationship Id="rId24" Type="http://schemas.openxmlformats.org/officeDocument/2006/relationships/image" Target="../media/image115.png"/><Relationship Id="rId25" Type="http://schemas.openxmlformats.org/officeDocument/2006/relationships/image" Target="../media/image116.png"/><Relationship Id="rId26" Type="http://schemas.openxmlformats.org/officeDocument/2006/relationships/image" Target="../media/image117.png"/><Relationship Id="rId27" Type="http://schemas.openxmlformats.org/officeDocument/2006/relationships/image" Target="../media/image118.png"/><Relationship Id="rId28" Type="http://schemas.openxmlformats.org/officeDocument/2006/relationships/image" Target="../media/image119.png"/><Relationship Id="rId29" Type="http://schemas.openxmlformats.org/officeDocument/2006/relationships/image" Target="../media/image120.png"/><Relationship Id="rId30" Type="http://schemas.openxmlformats.org/officeDocument/2006/relationships/image" Target="../media/image121.png"/><Relationship Id="rId31" Type="http://schemas.openxmlformats.org/officeDocument/2006/relationships/image" Target="../media/image122.png"/><Relationship Id="rId32" Type="http://schemas.openxmlformats.org/officeDocument/2006/relationships/image" Target="../media/image123.png"/><Relationship Id="rId33" Type="http://schemas.openxmlformats.org/officeDocument/2006/relationships/image" Target="../media/image124.png"/><Relationship Id="rId34" Type="http://schemas.openxmlformats.org/officeDocument/2006/relationships/image" Target="../media/image125.png"/><Relationship Id="rId35" Type="http://schemas.openxmlformats.org/officeDocument/2006/relationships/image" Target="../media/image126.png"/><Relationship Id="rId36" Type="http://schemas.openxmlformats.org/officeDocument/2006/relationships/image" Target="../media/image127.png"/><Relationship Id="rId37" Type="http://schemas.openxmlformats.org/officeDocument/2006/relationships/image" Target="../media/image128.png"/><Relationship Id="rId38" Type="http://schemas.openxmlformats.org/officeDocument/2006/relationships/image" Target="../media/image129.png"/><Relationship Id="rId39" Type="http://schemas.openxmlformats.org/officeDocument/2006/relationships/image" Target="../media/image130.png"/><Relationship Id="rId40" Type="http://schemas.openxmlformats.org/officeDocument/2006/relationships/image" Target="../media/image131.png"/><Relationship Id="rId41" Type="http://schemas.openxmlformats.org/officeDocument/2006/relationships/image" Target="../media/image132.png"/><Relationship Id="rId42" Type="http://schemas.openxmlformats.org/officeDocument/2006/relationships/image" Target="../media/image133.png"/><Relationship Id="rId43" Type="http://schemas.openxmlformats.org/officeDocument/2006/relationships/image" Target="../media/image134.png"/><Relationship Id="rId44" Type="http://schemas.openxmlformats.org/officeDocument/2006/relationships/image" Target="../media/image135.png"/><Relationship Id="rId45" Type="http://schemas.openxmlformats.org/officeDocument/2006/relationships/image" Target="../media/image136.png"/><Relationship Id="rId46" Type="http://schemas.openxmlformats.org/officeDocument/2006/relationships/image" Target="../media/image137.png"/><Relationship Id="rId47" Type="http://schemas.openxmlformats.org/officeDocument/2006/relationships/image" Target="../media/image138.png"/><Relationship Id="rId48" Type="http://schemas.openxmlformats.org/officeDocument/2006/relationships/image" Target="../media/image139.png"/><Relationship Id="rId49" Type="http://schemas.openxmlformats.org/officeDocument/2006/relationships/image" Target="../media/image140.png"/><Relationship Id="rId50" Type="http://schemas.openxmlformats.org/officeDocument/2006/relationships/image" Target="../media/image141.png"/><Relationship Id="rId51" Type="http://schemas.openxmlformats.org/officeDocument/2006/relationships/image" Target="../media/image142.png"/><Relationship Id="rId52" Type="http://schemas.openxmlformats.org/officeDocument/2006/relationships/image" Target="../media/image143.png"/><Relationship Id="rId53" Type="http://schemas.openxmlformats.org/officeDocument/2006/relationships/image" Target="../media/image144.png"/><Relationship Id="rId54" Type="http://schemas.openxmlformats.org/officeDocument/2006/relationships/image" Target="../media/image145.png"/><Relationship Id="rId55" Type="http://schemas.openxmlformats.org/officeDocument/2006/relationships/image" Target="../media/image146.png"/><Relationship Id="rId56" Type="http://schemas.openxmlformats.org/officeDocument/2006/relationships/image" Target="../media/image147.png"/><Relationship Id="rId57" Type="http://schemas.openxmlformats.org/officeDocument/2006/relationships/image" Target="../media/image148.png"/><Relationship Id="rId58" Type="http://schemas.openxmlformats.org/officeDocument/2006/relationships/image" Target="../media/image149.png"/><Relationship Id="rId59" Type="http://schemas.openxmlformats.org/officeDocument/2006/relationships/image" Target="../media/image150.png"/><Relationship Id="rId60" Type="http://schemas.openxmlformats.org/officeDocument/2006/relationships/image" Target="../media/image151.png"/><Relationship Id="rId61" Type="http://schemas.openxmlformats.org/officeDocument/2006/relationships/image" Target="../media/image152.png"/><Relationship Id="rId62" Type="http://schemas.openxmlformats.org/officeDocument/2006/relationships/image" Target="../media/image153.png"/><Relationship Id="rId63" Type="http://schemas.openxmlformats.org/officeDocument/2006/relationships/image" Target="../media/image154.png"/><Relationship Id="rId64" Type="http://schemas.openxmlformats.org/officeDocument/2006/relationships/image" Target="../media/image155.png"/><Relationship Id="rId65" Type="http://schemas.openxmlformats.org/officeDocument/2006/relationships/image" Target="../media/image156.png"/><Relationship Id="rId66" Type="http://schemas.openxmlformats.org/officeDocument/2006/relationships/image" Target="../media/image157.png"/><Relationship Id="rId67" Type="http://schemas.openxmlformats.org/officeDocument/2006/relationships/image" Target="../media/image158.png"/><Relationship Id="rId68" Type="http://schemas.openxmlformats.org/officeDocument/2006/relationships/image" Target="../media/image159.png"/><Relationship Id="rId69" Type="http://schemas.openxmlformats.org/officeDocument/2006/relationships/image" Target="../media/image160.png"/><Relationship Id="rId70" Type="http://schemas.openxmlformats.org/officeDocument/2006/relationships/image" Target="../media/image161.png"/><Relationship Id="rId71" Type="http://schemas.openxmlformats.org/officeDocument/2006/relationships/image" Target="../media/image162.png"/><Relationship Id="rId72" Type="http://schemas.openxmlformats.org/officeDocument/2006/relationships/image" Target="../media/image163.png"/><Relationship Id="rId73" Type="http://schemas.openxmlformats.org/officeDocument/2006/relationships/image" Target="../media/image164.png"/><Relationship Id="rId74" Type="http://schemas.openxmlformats.org/officeDocument/2006/relationships/image" Target="../media/image165.png"/><Relationship Id="rId75" Type="http://schemas.openxmlformats.org/officeDocument/2006/relationships/image" Target="../media/image166.png"/><Relationship Id="rId76" Type="http://schemas.openxmlformats.org/officeDocument/2006/relationships/image" Target="../media/image167.png"/><Relationship Id="rId77" Type="http://schemas.openxmlformats.org/officeDocument/2006/relationships/image" Target="../media/image168.png"/><Relationship Id="rId78" Type="http://schemas.openxmlformats.org/officeDocument/2006/relationships/image" Target="../media/image169.png"/><Relationship Id="rId79" Type="http://schemas.openxmlformats.org/officeDocument/2006/relationships/image" Target="../media/image170.png"/><Relationship Id="rId80" Type="http://schemas.openxmlformats.org/officeDocument/2006/relationships/image" Target="../media/image171.png"/><Relationship Id="rId81" Type="http://schemas.openxmlformats.org/officeDocument/2006/relationships/image" Target="../media/image172.png"/><Relationship Id="rId82" Type="http://schemas.openxmlformats.org/officeDocument/2006/relationships/image" Target="../media/image173.png"/><Relationship Id="rId83" Type="http://schemas.openxmlformats.org/officeDocument/2006/relationships/image" Target="../media/image174.png"/><Relationship Id="rId84" Type="http://schemas.openxmlformats.org/officeDocument/2006/relationships/image" Target="../media/image175.png"/><Relationship Id="rId85" Type="http://schemas.openxmlformats.org/officeDocument/2006/relationships/image" Target="../media/image176.png"/><Relationship Id="rId86" Type="http://schemas.openxmlformats.org/officeDocument/2006/relationships/image" Target="../media/image177.png"/><Relationship Id="rId87" Type="http://schemas.openxmlformats.org/officeDocument/2006/relationships/image" Target="../media/image178.png"/><Relationship Id="rId88" Type="http://schemas.openxmlformats.org/officeDocument/2006/relationships/image" Target="../media/image179.png"/><Relationship Id="rId89" Type="http://schemas.openxmlformats.org/officeDocument/2006/relationships/image" Target="../media/image180.png"/><Relationship Id="rId90" Type="http://schemas.openxmlformats.org/officeDocument/2006/relationships/image" Target="../media/image181.png"/><Relationship Id="rId91" Type="http://schemas.openxmlformats.org/officeDocument/2006/relationships/image" Target="../media/image182.png"/><Relationship Id="rId92" Type="http://schemas.openxmlformats.org/officeDocument/2006/relationships/image" Target="../media/image183.png"/><Relationship Id="rId93" Type="http://schemas.openxmlformats.org/officeDocument/2006/relationships/image" Target="../media/image184.png"/><Relationship Id="rId94" Type="http://schemas.openxmlformats.org/officeDocument/2006/relationships/image" Target="../media/image185.png"/><Relationship Id="rId95" Type="http://schemas.openxmlformats.org/officeDocument/2006/relationships/image" Target="../media/image186.png"/><Relationship Id="rId96" Type="http://schemas.openxmlformats.org/officeDocument/2006/relationships/image" Target="../media/image187.png"/><Relationship Id="rId97" Type="http://schemas.openxmlformats.org/officeDocument/2006/relationships/image" Target="../media/image188.png"/><Relationship Id="rId98" Type="http://schemas.openxmlformats.org/officeDocument/2006/relationships/image" Target="../media/image189.png"/><Relationship Id="rId99" Type="http://schemas.openxmlformats.org/officeDocument/2006/relationships/image" Target="../media/image190.png"/><Relationship Id="rId100" Type="http://schemas.openxmlformats.org/officeDocument/2006/relationships/image" Target="../media/image191.png"/><Relationship Id="rId101" Type="http://schemas.openxmlformats.org/officeDocument/2006/relationships/image" Target="../media/image192.png"/><Relationship Id="rId102" Type="http://schemas.openxmlformats.org/officeDocument/2006/relationships/image" Target="../media/image193.png"/><Relationship Id="rId103" Type="http://schemas.openxmlformats.org/officeDocument/2006/relationships/image" Target="../media/image194.png"/><Relationship Id="rId104" Type="http://schemas.openxmlformats.org/officeDocument/2006/relationships/image" Target="../media/image195.png"/><Relationship Id="rId105" Type="http://schemas.openxmlformats.org/officeDocument/2006/relationships/image" Target="../media/image196.png"/><Relationship Id="rId106" Type="http://schemas.openxmlformats.org/officeDocument/2006/relationships/image" Target="../media/image197.png"/><Relationship Id="rId107" Type="http://schemas.openxmlformats.org/officeDocument/2006/relationships/image" Target="../media/image198.png"/><Relationship Id="rId108" Type="http://schemas.openxmlformats.org/officeDocument/2006/relationships/image" Target="../media/image199.png"/><Relationship Id="rId109" Type="http://schemas.openxmlformats.org/officeDocument/2006/relationships/image" Target="../media/image200.png"/><Relationship Id="rId110" Type="http://schemas.openxmlformats.org/officeDocument/2006/relationships/image" Target="../media/image201.png"/><Relationship Id="rId111" Type="http://schemas.openxmlformats.org/officeDocument/2006/relationships/image" Target="../media/image202.png"/><Relationship Id="rId112" Type="http://schemas.openxmlformats.org/officeDocument/2006/relationships/image" Target="../media/image203.png"/><Relationship Id="rId113" Type="http://schemas.openxmlformats.org/officeDocument/2006/relationships/image" Target="../media/image204.png"/><Relationship Id="rId114" Type="http://schemas.openxmlformats.org/officeDocument/2006/relationships/image" Target="../media/image205.png"/><Relationship Id="rId115" Type="http://schemas.openxmlformats.org/officeDocument/2006/relationships/image" Target="../media/image206.png"/><Relationship Id="rId116" Type="http://schemas.openxmlformats.org/officeDocument/2006/relationships/image" Target="../media/image207.png"/><Relationship Id="rId117" Type="http://schemas.openxmlformats.org/officeDocument/2006/relationships/image" Target="../media/image208.png"/><Relationship Id="rId118" Type="http://schemas.openxmlformats.org/officeDocument/2006/relationships/image" Target="../media/image209.png"/><Relationship Id="rId119" Type="http://schemas.openxmlformats.org/officeDocument/2006/relationships/image" Target="../media/image210.png"/><Relationship Id="rId120" Type="http://schemas.openxmlformats.org/officeDocument/2006/relationships/image" Target="../media/image211.png"/><Relationship Id="rId121" Type="http://schemas.openxmlformats.org/officeDocument/2006/relationships/image" Target="../media/image212.png"/><Relationship Id="rId122" Type="http://schemas.openxmlformats.org/officeDocument/2006/relationships/image" Target="../media/image213.png"/><Relationship Id="rId123" Type="http://schemas.openxmlformats.org/officeDocument/2006/relationships/image" Target="../media/image214.png"/><Relationship Id="rId124" Type="http://schemas.openxmlformats.org/officeDocument/2006/relationships/notesSlide" Target="../notesSlides/notesSlide25.xml"/><Relationship Id="rId125" Type="http://schemas.openxmlformats.org/officeDocument/2006/relationships/slide" Target="slide25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5.png"/><Relationship Id="rId3" Type="http://schemas.openxmlformats.org/officeDocument/2006/relationships/image" Target="../media/image216.png"/><Relationship Id="rId4" Type="http://schemas.openxmlformats.org/officeDocument/2006/relationships/notesSlide" Target="../notesSlides/notesSlide26.xml"/><Relationship Id="rId5" Type="http://schemas.openxmlformats.org/officeDocument/2006/relationships/slide" Target="slide26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7.png"/><Relationship Id="rId3" Type="http://schemas.openxmlformats.org/officeDocument/2006/relationships/image" Target="../media/image218.png"/><Relationship Id="rId4" Type="http://schemas.openxmlformats.org/officeDocument/2006/relationships/image" Target="../media/image219.jpg"/><Relationship Id="rId5" Type="http://schemas.openxmlformats.org/officeDocument/2006/relationships/hyperlink" Target="http://www.qatargreenleaders.com/news/sustainability-news/1668-unlocking-the-distributed-grid-with-flexibility-management-software" TargetMode="External"/><Relationship Id="rId6" Type="http://schemas.openxmlformats.org/officeDocument/2006/relationships/notesSlide" Target="../notesSlides/notesSlide27.xml"/><Relationship Id="rId7" Type="http://schemas.openxmlformats.org/officeDocument/2006/relationships/slide" Target="slide27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Relationship Id="rId3" Type="http://schemas.openxmlformats.org/officeDocument/2006/relationships/image" Target="../media/image221.png"/><Relationship Id="rId4" Type="http://schemas.openxmlformats.org/officeDocument/2006/relationships/image" Target="../media/image222.jpg"/><Relationship Id="rId5" Type="http://schemas.openxmlformats.org/officeDocument/2006/relationships/hyperlink" Target="http://www.qatargreenleaders.com/news/sustainability-news/1668-unlocking-the-distributed-grid-with-flexibility-management-software" TargetMode="External"/><Relationship Id="rId6" Type="http://schemas.openxmlformats.org/officeDocument/2006/relationships/notesSlide" Target="../notesSlides/notesSlide28.xml"/><Relationship Id="rId7" Type="http://schemas.openxmlformats.org/officeDocument/2006/relationships/slide" Target="slide28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3.png"/><Relationship Id="rId3" Type="http://schemas.openxmlformats.org/officeDocument/2006/relationships/image" Target="../media/image224.jpg"/><Relationship Id="rId4" Type="http://schemas.openxmlformats.org/officeDocument/2006/relationships/image" Target="../media/image225.jpg"/><Relationship Id="rId5" Type="http://schemas.openxmlformats.org/officeDocument/2006/relationships/hyperlink" Target="http://www.renewableenergyworld.com/articles/2018/01/this-is-what-microgrids-for-resilience-in-emergencies-look-like.html" TargetMode="External"/><Relationship Id="rId6" Type="http://schemas.openxmlformats.org/officeDocument/2006/relationships/notesSlide" Target="../notesSlides/notesSlide29.xml"/><Relationship Id="rId7" Type="http://schemas.openxmlformats.org/officeDocument/2006/relationships/slide" Target="slide29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notesSlide" Target="../notesSlides/notesSlide3.xml"/><Relationship Id="rId8" Type="http://schemas.openxmlformats.org/officeDocument/2006/relationships/slide" Target="slide3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6.png"/><Relationship Id="rId3" Type="http://schemas.openxmlformats.org/officeDocument/2006/relationships/image" Target="../media/image227.png"/><Relationship Id="rId4" Type="http://schemas.openxmlformats.org/officeDocument/2006/relationships/image" Target="../media/image228.png"/><Relationship Id="rId5" Type="http://schemas.openxmlformats.org/officeDocument/2006/relationships/image" Target="../media/image229.jpg"/><Relationship Id="rId6" Type="http://schemas.openxmlformats.org/officeDocument/2006/relationships/image" Target="../media/image230.png"/><Relationship Id="rId7" Type="http://schemas.openxmlformats.org/officeDocument/2006/relationships/hyperlink" Target="http://www.greentechmedia.com/articles/read/xcel-energy-community-solar-program-turns-three#gs.rPWCafg" TargetMode="External"/><Relationship Id="rId8" Type="http://schemas.openxmlformats.org/officeDocument/2006/relationships/notesSlide" Target="../notesSlides/notesSlide30.xml"/><Relationship Id="rId9" Type="http://schemas.openxmlformats.org/officeDocument/2006/relationships/slide" Target="slide30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1.png"/><Relationship Id="rId3" Type="http://schemas.openxmlformats.org/officeDocument/2006/relationships/image" Target="../media/image232.jpg"/><Relationship Id="rId4" Type="http://schemas.openxmlformats.org/officeDocument/2006/relationships/image" Target="../media/image233.jpg"/><Relationship Id="rId5" Type="http://schemas.openxmlformats.org/officeDocument/2006/relationships/hyperlink" Target="http://www.greentechmedia.com/articles/read/xcel-energy-community-solar-program-turns-three#gs.rPWCafg" TargetMode="External"/><Relationship Id="rId6" Type="http://schemas.openxmlformats.org/officeDocument/2006/relationships/notesSlide" Target="../notesSlides/notesSlide31.xml"/><Relationship Id="rId7" Type="http://schemas.openxmlformats.org/officeDocument/2006/relationships/slide" Target="slide31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4.png"/><Relationship Id="rId3" Type="http://schemas.openxmlformats.org/officeDocument/2006/relationships/image" Target="../media/image235.png"/><Relationship Id="rId4" Type="http://schemas.openxmlformats.org/officeDocument/2006/relationships/image" Target="../media/image236.jpg"/><Relationship Id="rId5" Type="http://schemas.openxmlformats.org/officeDocument/2006/relationships/image" Target="../media/image237.png"/><Relationship Id="rId6" Type="http://schemas.openxmlformats.org/officeDocument/2006/relationships/image" Target="../media/image238.jpg"/><Relationship Id="rId7" Type="http://schemas.openxmlformats.org/officeDocument/2006/relationships/hyperlink" Target="http://www.greentechmedia.com/articles/read/pge-must-solicit-energy-storage-ders-to-replace-three-existing-gas-" TargetMode="External"/><Relationship Id="rId8" Type="http://schemas.openxmlformats.org/officeDocument/2006/relationships/notesSlide" Target="../notesSlides/notesSlide32.xml"/><Relationship Id="rId9" Type="http://schemas.openxmlformats.org/officeDocument/2006/relationships/slide" Target="slide3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9.png"/><Relationship Id="rId3" Type="http://schemas.openxmlformats.org/officeDocument/2006/relationships/image" Target="../media/image240.jpg"/><Relationship Id="rId4" Type="http://schemas.openxmlformats.org/officeDocument/2006/relationships/image" Target="../media/image241.jpg"/><Relationship Id="rId5" Type="http://schemas.openxmlformats.org/officeDocument/2006/relationships/image" Target="../media/image242.jpg"/><Relationship Id="rId6" Type="http://schemas.openxmlformats.org/officeDocument/2006/relationships/notesSlide" Target="../notesSlides/notesSlide33.xml"/><Relationship Id="rId7" Type="http://schemas.openxmlformats.org/officeDocument/2006/relationships/slide" Target="slide33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3.png"/><Relationship Id="rId3" Type="http://schemas.openxmlformats.org/officeDocument/2006/relationships/image" Target="../media/image244.jpg"/><Relationship Id="rId4" Type="http://schemas.openxmlformats.org/officeDocument/2006/relationships/image" Target="../media/image245.jpg"/><Relationship Id="rId5" Type="http://schemas.openxmlformats.org/officeDocument/2006/relationships/notesSlide" Target="../notesSlides/notesSlide34.xml"/><Relationship Id="rId6" Type="http://schemas.openxmlformats.org/officeDocument/2006/relationships/slide" Target="slide34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6.png"/><Relationship Id="rId3" Type="http://schemas.openxmlformats.org/officeDocument/2006/relationships/image" Target="../media/image247.jpg"/><Relationship Id="rId4" Type="http://schemas.openxmlformats.org/officeDocument/2006/relationships/notesSlide" Target="../notesSlides/notesSlide35.xml"/><Relationship Id="rId5" Type="http://schemas.openxmlformats.org/officeDocument/2006/relationships/slide" Target="slide35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8.png"/><Relationship Id="rId3" Type="http://schemas.openxmlformats.org/officeDocument/2006/relationships/image" Target="../media/image249.png"/><Relationship Id="rId4" Type="http://schemas.openxmlformats.org/officeDocument/2006/relationships/image" Target="../media/image250.png"/><Relationship Id="rId5" Type="http://schemas.openxmlformats.org/officeDocument/2006/relationships/image" Target="../media/image251.jpg"/><Relationship Id="rId6" Type="http://schemas.openxmlformats.org/officeDocument/2006/relationships/image" Target="../media/image252.png"/><Relationship Id="rId7" Type="http://schemas.openxmlformats.org/officeDocument/2006/relationships/image" Target="../media/image253.jpg"/><Relationship Id="rId8" Type="http://schemas.openxmlformats.org/officeDocument/2006/relationships/image" Target="../media/image254.jpg"/><Relationship Id="rId9" Type="http://schemas.openxmlformats.org/officeDocument/2006/relationships/image" Target="../media/image255.png"/><Relationship Id="rId10" Type="http://schemas.openxmlformats.org/officeDocument/2006/relationships/image" Target="../media/image256.jpg"/><Relationship Id="rId11" Type="http://schemas.openxmlformats.org/officeDocument/2006/relationships/notesSlide" Target="../notesSlides/notesSlide36.xml"/><Relationship Id="rId12" Type="http://schemas.openxmlformats.org/officeDocument/2006/relationships/slide" Target="slide36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7.png"/><Relationship Id="rId3" Type="http://schemas.openxmlformats.org/officeDocument/2006/relationships/image" Target="../media/image258.jpg"/><Relationship Id="rId4" Type="http://schemas.openxmlformats.org/officeDocument/2006/relationships/image" Target="../media/image259.jpg"/><Relationship Id="rId5" Type="http://schemas.openxmlformats.org/officeDocument/2006/relationships/notesSlide" Target="../notesSlides/notesSlide37.xml"/><Relationship Id="rId6" Type="http://schemas.openxmlformats.org/officeDocument/2006/relationships/slide" Target="slide37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0.png"/><Relationship Id="rId3" Type="http://schemas.openxmlformats.org/officeDocument/2006/relationships/image" Target="../media/image261.jpg"/><Relationship Id="rId4" Type="http://schemas.openxmlformats.org/officeDocument/2006/relationships/image" Target="../media/image262.png"/><Relationship Id="rId5" Type="http://schemas.openxmlformats.org/officeDocument/2006/relationships/notesSlide" Target="../notesSlides/notesSlide38.xml"/><Relationship Id="rId6" Type="http://schemas.openxmlformats.org/officeDocument/2006/relationships/slide" Target="slide38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3.png"/><Relationship Id="rId3" Type="http://schemas.openxmlformats.org/officeDocument/2006/relationships/image" Target="../media/image264.jpg"/><Relationship Id="rId4" Type="http://schemas.openxmlformats.org/officeDocument/2006/relationships/image" Target="../media/image265.jpg"/><Relationship Id="rId5" Type="http://schemas.openxmlformats.org/officeDocument/2006/relationships/notesSlide" Target="../notesSlides/notesSlide39.xml"/><Relationship Id="rId6" Type="http://schemas.openxmlformats.org/officeDocument/2006/relationships/slide" Target="slide39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6" Type="http://schemas.openxmlformats.org/officeDocument/2006/relationships/slide" Target="slide4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notesSlide" Target="../notesSlides/notesSlide5.xml"/><Relationship Id="rId6" Type="http://schemas.openxmlformats.org/officeDocument/2006/relationships/slide" Target="slide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notesSlide" Target="../notesSlides/notesSlide6.xml"/><Relationship Id="rId6" Type="http://schemas.openxmlformats.org/officeDocument/2006/relationships/slide" Target="slide6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notesSlide" Target="../notesSlides/notesSlide7.xml"/><Relationship Id="rId7" Type="http://schemas.openxmlformats.org/officeDocument/2006/relationships/slide" Target="slide7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5" Type="http://schemas.openxmlformats.org/officeDocument/2006/relationships/notesSlide" Target="../notesSlides/notesSlide8.xml"/><Relationship Id="rId6" Type="http://schemas.openxmlformats.org/officeDocument/2006/relationships/slide" Target="slide8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Relationship Id="rId4" Type="http://schemas.openxmlformats.org/officeDocument/2006/relationships/notesSlide" Target="../notesSlides/notesSlide9.xml"/><Relationship Id="rId5" Type="http://schemas.openxmlformats.org/officeDocument/2006/relationships/slide" Target="slide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24200"/>
            <a:ext cx="9144000" cy="3352800"/>
          </a:xfrm>
          <a:custGeom>
            <a:avLst/>
            <a:gdLst/>
            <a:ahLst/>
            <a:cxnLst/>
            <a:rect l="l" t="t" r="r" b="b"/>
            <a:pathLst>
              <a:path w="9144000" h="3352800">
                <a:moveTo>
                  <a:pt x="0" y="3352800"/>
                </a:moveTo>
                <a:lnTo>
                  <a:pt x="9144000" y="3352800"/>
                </a:lnTo>
                <a:lnTo>
                  <a:pt x="9144000" y="0"/>
                </a:lnTo>
                <a:lnTo>
                  <a:pt x="0" y="0"/>
                </a:lnTo>
                <a:lnTo>
                  <a:pt x="0" y="3352800"/>
                </a:lnTo>
                <a:close/>
              </a:path>
            </a:pathLst>
          </a:custGeom>
          <a:solidFill>
            <a:srgbClr val="249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477000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0" y="381000"/>
                </a:moveTo>
                <a:lnTo>
                  <a:pt x="9144000" y="381000"/>
                </a:lnTo>
                <a:lnTo>
                  <a:pt x="9144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13471" y="689159"/>
            <a:ext cx="4152270" cy="974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41647" y="803141"/>
            <a:ext cx="178435" cy="507365"/>
          </a:xfrm>
          <a:custGeom>
            <a:avLst/>
            <a:gdLst/>
            <a:ahLst/>
            <a:cxnLst/>
            <a:rect l="l" t="t" r="r" b="b"/>
            <a:pathLst>
              <a:path w="178435" h="507365">
                <a:moveTo>
                  <a:pt x="178358" y="0"/>
                </a:moveTo>
                <a:lnTo>
                  <a:pt x="117170" y="0"/>
                </a:lnTo>
                <a:lnTo>
                  <a:pt x="0" y="506984"/>
                </a:lnTo>
                <a:lnTo>
                  <a:pt x="61201" y="506984"/>
                </a:lnTo>
                <a:lnTo>
                  <a:pt x="178358" y="0"/>
                </a:lnTo>
                <a:close/>
              </a:path>
            </a:pathLst>
          </a:custGeom>
          <a:solidFill>
            <a:srgbClr val="3C9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0726" y="821701"/>
            <a:ext cx="179070" cy="488950"/>
          </a:xfrm>
          <a:custGeom>
            <a:avLst/>
            <a:gdLst/>
            <a:ahLst/>
            <a:cxnLst/>
            <a:rect l="l" t="t" r="r" b="b"/>
            <a:pathLst>
              <a:path w="179070" h="488950">
                <a:moveTo>
                  <a:pt x="178562" y="0"/>
                </a:moveTo>
                <a:lnTo>
                  <a:pt x="109207" y="0"/>
                </a:lnTo>
                <a:lnTo>
                  <a:pt x="94513" y="63550"/>
                </a:lnTo>
                <a:lnTo>
                  <a:pt x="163868" y="63550"/>
                </a:lnTo>
                <a:lnTo>
                  <a:pt x="178562" y="0"/>
                </a:lnTo>
                <a:close/>
              </a:path>
              <a:path w="179070" h="488950">
                <a:moveTo>
                  <a:pt x="145300" y="124485"/>
                </a:moveTo>
                <a:lnTo>
                  <a:pt x="84074" y="124485"/>
                </a:lnTo>
                <a:lnTo>
                  <a:pt x="0" y="488416"/>
                </a:lnTo>
                <a:lnTo>
                  <a:pt x="61214" y="488416"/>
                </a:lnTo>
                <a:lnTo>
                  <a:pt x="145300" y="124485"/>
                </a:lnTo>
                <a:close/>
              </a:path>
            </a:pathLst>
          </a:custGeom>
          <a:solidFill>
            <a:srgbClr val="3C9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43004" y="841612"/>
            <a:ext cx="249554" cy="476250"/>
          </a:xfrm>
          <a:custGeom>
            <a:avLst/>
            <a:gdLst/>
            <a:ahLst/>
            <a:cxnLst/>
            <a:rect l="l" t="t" r="r" b="b"/>
            <a:pathLst>
              <a:path w="249554" h="476250">
                <a:moveTo>
                  <a:pt x="111705" y="154089"/>
                </a:moveTo>
                <a:lnTo>
                  <a:pt x="50466" y="154089"/>
                </a:lnTo>
                <a:lnTo>
                  <a:pt x="4708" y="352143"/>
                </a:lnTo>
                <a:lnTo>
                  <a:pt x="2600" y="363820"/>
                </a:lnTo>
                <a:lnTo>
                  <a:pt x="589" y="377387"/>
                </a:lnTo>
                <a:lnTo>
                  <a:pt x="0" y="387983"/>
                </a:lnTo>
                <a:lnTo>
                  <a:pt x="155" y="405101"/>
                </a:lnTo>
                <a:lnTo>
                  <a:pt x="20193" y="451130"/>
                </a:lnTo>
                <a:lnTo>
                  <a:pt x="64904" y="473262"/>
                </a:lnTo>
                <a:lnTo>
                  <a:pt x="94082" y="475678"/>
                </a:lnTo>
                <a:lnTo>
                  <a:pt x="105246" y="475339"/>
                </a:lnTo>
                <a:lnTo>
                  <a:pt x="145036" y="470475"/>
                </a:lnTo>
                <a:lnTo>
                  <a:pt x="178402" y="424000"/>
                </a:lnTo>
                <a:lnTo>
                  <a:pt x="108185" y="424000"/>
                </a:lnTo>
                <a:lnTo>
                  <a:pt x="94555" y="421750"/>
                </a:lnTo>
                <a:lnTo>
                  <a:pt x="65486" y="389810"/>
                </a:lnTo>
                <a:lnTo>
                  <a:pt x="64412" y="373650"/>
                </a:lnTo>
                <a:lnTo>
                  <a:pt x="65371" y="362610"/>
                </a:lnTo>
                <a:lnTo>
                  <a:pt x="67659" y="346533"/>
                </a:lnTo>
                <a:lnTo>
                  <a:pt x="70087" y="333639"/>
                </a:lnTo>
                <a:lnTo>
                  <a:pt x="72742" y="322097"/>
                </a:lnTo>
                <a:lnTo>
                  <a:pt x="111705" y="154089"/>
                </a:lnTo>
                <a:close/>
              </a:path>
              <a:path w="249554" h="476250">
                <a:moveTo>
                  <a:pt x="180831" y="412800"/>
                </a:moveTo>
                <a:lnTo>
                  <a:pt x="174585" y="413884"/>
                </a:lnTo>
                <a:lnTo>
                  <a:pt x="164432" y="416868"/>
                </a:lnTo>
                <a:lnTo>
                  <a:pt x="147257" y="421221"/>
                </a:lnTo>
                <a:lnTo>
                  <a:pt x="136666" y="423016"/>
                </a:lnTo>
                <a:lnTo>
                  <a:pt x="124224" y="423965"/>
                </a:lnTo>
                <a:lnTo>
                  <a:pt x="108185" y="424000"/>
                </a:lnTo>
                <a:lnTo>
                  <a:pt x="178402" y="424000"/>
                </a:lnTo>
                <a:lnTo>
                  <a:pt x="180831" y="412800"/>
                </a:lnTo>
                <a:close/>
              </a:path>
              <a:path w="249554" h="476250">
                <a:moveTo>
                  <a:pt x="249259" y="104571"/>
                </a:moveTo>
                <a:lnTo>
                  <a:pt x="20278" y="104571"/>
                </a:lnTo>
                <a:lnTo>
                  <a:pt x="9127" y="154089"/>
                </a:lnTo>
                <a:lnTo>
                  <a:pt x="238172" y="154089"/>
                </a:lnTo>
                <a:lnTo>
                  <a:pt x="249259" y="104571"/>
                </a:lnTo>
                <a:close/>
              </a:path>
              <a:path w="249554" h="476250">
                <a:moveTo>
                  <a:pt x="147672" y="0"/>
                </a:moveTo>
                <a:lnTo>
                  <a:pt x="86165" y="0"/>
                </a:lnTo>
                <a:lnTo>
                  <a:pt x="61947" y="104571"/>
                </a:lnTo>
                <a:lnTo>
                  <a:pt x="123249" y="104571"/>
                </a:lnTo>
                <a:lnTo>
                  <a:pt x="147672" y="0"/>
                </a:lnTo>
                <a:close/>
              </a:path>
            </a:pathLst>
          </a:custGeom>
          <a:solidFill>
            <a:srgbClr val="3C9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88797" y="821701"/>
            <a:ext cx="179070" cy="488950"/>
          </a:xfrm>
          <a:custGeom>
            <a:avLst/>
            <a:gdLst/>
            <a:ahLst/>
            <a:cxnLst/>
            <a:rect l="l" t="t" r="r" b="b"/>
            <a:pathLst>
              <a:path w="179070" h="488950">
                <a:moveTo>
                  <a:pt x="178562" y="0"/>
                </a:moveTo>
                <a:lnTo>
                  <a:pt x="109220" y="0"/>
                </a:lnTo>
                <a:lnTo>
                  <a:pt x="94526" y="63550"/>
                </a:lnTo>
                <a:lnTo>
                  <a:pt x="163842" y="63550"/>
                </a:lnTo>
                <a:lnTo>
                  <a:pt x="178562" y="0"/>
                </a:lnTo>
                <a:close/>
              </a:path>
              <a:path w="179070" h="488950">
                <a:moveTo>
                  <a:pt x="145237" y="124485"/>
                </a:moveTo>
                <a:lnTo>
                  <a:pt x="84074" y="124485"/>
                </a:lnTo>
                <a:lnTo>
                  <a:pt x="0" y="488416"/>
                </a:lnTo>
                <a:lnTo>
                  <a:pt x="61214" y="488416"/>
                </a:lnTo>
                <a:lnTo>
                  <a:pt x="145237" y="124485"/>
                </a:lnTo>
                <a:close/>
              </a:path>
            </a:pathLst>
          </a:custGeom>
          <a:solidFill>
            <a:srgbClr val="3C9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88098" y="936084"/>
            <a:ext cx="347345" cy="384175"/>
          </a:xfrm>
          <a:custGeom>
            <a:avLst/>
            <a:gdLst/>
            <a:ahLst/>
            <a:cxnLst/>
            <a:rect l="l" t="t" r="r" b="b"/>
            <a:pathLst>
              <a:path w="347345" h="384175">
                <a:moveTo>
                  <a:pt x="208684" y="0"/>
                </a:moveTo>
                <a:lnTo>
                  <a:pt x="170455" y="3841"/>
                </a:lnTo>
                <a:lnTo>
                  <a:pt x="134081" y="15203"/>
                </a:lnTo>
                <a:lnTo>
                  <a:pt x="91360" y="40410"/>
                </a:lnTo>
                <a:lnTo>
                  <a:pt x="63033" y="66975"/>
                </a:lnTo>
                <a:lnTo>
                  <a:pt x="34123" y="107968"/>
                </a:lnTo>
                <a:lnTo>
                  <a:pt x="17803" y="143762"/>
                </a:lnTo>
                <a:lnTo>
                  <a:pt x="6612" y="181545"/>
                </a:lnTo>
                <a:lnTo>
                  <a:pt x="1016" y="219268"/>
                </a:lnTo>
                <a:lnTo>
                  <a:pt x="0" y="246828"/>
                </a:lnTo>
                <a:lnTo>
                  <a:pt x="426" y="259455"/>
                </a:lnTo>
                <a:lnTo>
                  <a:pt x="7611" y="297952"/>
                </a:lnTo>
                <a:lnTo>
                  <a:pt x="32166" y="341969"/>
                </a:lnTo>
                <a:lnTo>
                  <a:pt x="71572" y="371568"/>
                </a:lnTo>
                <a:lnTo>
                  <a:pt x="109274" y="382134"/>
                </a:lnTo>
                <a:lnTo>
                  <a:pt x="138665" y="384143"/>
                </a:lnTo>
                <a:lnTo>
                  <a:pt x="152345" y="383688"/>
                </a:lnTo>
                <a:lnTo>
                  <a:pt x="190647" y="377589"/>
                </a:lnTo>
                <a:lnTo>
                  <a:pt x="235469" y="358359"/>
                </a:lnTo>
                <a:lnTo>
                  <a:pt x="268717" y="332716"/>
                </a:lnTo>
                <a:lnTo>
                  <a:pt x="139104" y="332716"/>
                </a:lnTo>
                <a:lnTo>
                  <a:pt x="125930" y="330968"/>
                </a:lnTo>
                <a:lnTo>
                  <a:pt x="82107" y="305071"/>
                </a:lnTo>
                <a:lnTo>
                  <a:pt x="65629" y="262052"/>
                </a:lnTo>
                <a:lnTo>
                  <a:pt x="63690" y="229361"/>
                </a:lnTo>
                <a:lnTo>
                  <a:pt x="64437" y="216764"/>
                </a:lnTo>
                <a:lnTo>
                  <a:pt x="73368" y="166517"/>
                </a:lnTo>
                <a:lnTo>
                  <a:pt x="91604" y="122550"/>
                </a:lnTo>
                <a:lnTo>
                  <a:pt x="115603" y="88682"/>
                </a:lnTo>
                <a:lnTo>
                  <a:pt x="145892" y="64789"/>
                </a:lnTo>
                <a:lnTo>
                  <a:pt x="192732" y="51860"/>
                </a:lnTo>
                <a:lnTo>
                  <a:pt x="208429" y="51447"/>
                </a:lnTo>
                <a:lnTo>
                  <a:pt x="322484" y="51447"/>
                </a:lnTo>
                <a:lnTo>
                  <a:pt x="314780" y="41593"/>
                </a:lnTo>
                <a:lnTo>
                  <a:pt x="275126" y="12554"/>
                </a:lnTo>
                <a:lnTo>
                  <a:pt x="237621" y="2007"/>
                </a:lnTo>
                <a:lnTo>
                  <a:pt x="223553" y="501"/>
                </a:lnTo>
                <a:lnTo>
                  <a:pt x="208684" y="0"/>
                </a:lnTo>
                <a:close/>
              </a:path>
              <a:path w="347345" h="384175">
                <a:moveTo>
                  <a:pt x="322484" y="51447"/>
                </a:moveTo>
                <a:lnTo>
                  <a:pt x="208429" y="51447"/>
                </a:lnTo>
                <a:lnTo>
                  <a:pt x="221427" y="53203"/>
                </a:lnTo>
                <a:lnTo>
                  <a:pt x="233498" y="56702"/>
                </a:lnTo>
                <a:lnTo>
                  <a:pt x="265474" y="79234"/>
                </a:lnTo>
                <a:lnTo>
                  <a:pt x="281343" y="122282"/>
                </a:lnTo>
                <a:lnTo>
                  <a:pt x="283084" y="151773"/>
                </a:lnTo>
                <a:lnTo>
                  <a:pt x="283079" y="157283"/>
                </a:lnTo>
                <a:lnTo>
                  <a:pt x="276570" y="205885"/>
                </a:lnTo>
                <a:lnTo>
                  <a:pt x="264815" y="243479"/>
                </a:lnTo>
                <a:lnTo>
                  <a:pt x="240112" y="286092"/>
                </a:lnTo>
                <a:lnTo>
                  <a:pt x="201557" y="319366"/>
                </a:lnTo>
                <a:lnTo>
                  <a:pt x="154640" y="332295"/>
                </a:lnTo>
                <a:lnTo>
                  <a:pt x="139104" y="332716"/>
                </a:lnTo>
                <a:lnTo>
                  <a:pt x="268717" y="332716"/>
                </a:lnTo>
                <a:lnTo>
                  <a:pt x="299945" y="297195"/>
                </a:lnTo>
                <a:lnTo>
                  <a:pt x="323815" y="253560"/>
                </a:lnTo>
                <a:lnTo>
                  <a:pt x="337331" y="214648"/>
                </a:lnTo>
                <a:lnTo>
                  <a:pt x="345871" y="164633"/>
                </a:lnTo>
                <a:lnTo>
                  <a:pt x="346909" y="137822"/>
                </a:lnTo>
                <a:lnTo>
                  <a:pt x="346475" y="124252"/>
                </a:lnTo>
                <a:lnTo>
                  <a:pt x="339248" y="84992"/>
                </a:lnTo>
                <a:lnTo>
                  <a:pt x="322584" y="51575"/>
                </a:lnTo>
                <a:lnTo>
                  <a:pt x="322484" y="51447"/>
                </a:lnTo>
                <a:close/>
              </a:path>
            </a:pathLst>
          </a:custGeom>
          <a:solidFill>
            <a:srgbClr val="3C9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88977" y="936375"/>
            <a:ext cx="365125" cy="374015"/>
          </a:xfrm>
          <a:custGeom>
            <a:avLst/>
            <a:gdLst/>
            <a:ahLst/>
            <a:cxnLst/>
            <a:rect l="l" t="t" r="r" b="b"/>
            <a:pathLst>
              <a:path w="365125" h="374015">
                <a:moveTo>
                  <a:pt x="145249" y="9801"/>
                </a:moveTo>
                <a:lnTo>
                  <a:pt x="84035" y="9801"/>
                </a:lnTo>
                <a:lnTo>
                  <a:pt x="0" y="373745"/>
                </a:lnTo>
                <a:lnTo>
                  <a:pt x="61163" y="373745"/>
                </a:lnTo>
                <a:lnTo>
                  <a:pt x="126943" y="100136"/>
                </a:lnTo>
                <a:lnTo>
                  <a:pt x="137779" y="93230"/>
                </a:lnTo>
                <a:lnTo>
                  <a:pt x="182407" y="69324"/>
                </a:lnTo>
                <a:lnTo>
                  <a:pt x="230656" y="56383"/>
                </a:lnTo>
                <a:lnTo>
                  <a:pt x="244398" y="55928"/>
                </a:lnTo>
                <a:lnTo>
                  <a:pt x="358327" y="55928"/>
                </a:lnTo>
                <a:lnTo>
                  <a:pt x="356116" y="50187"/>
                </a:lnTo>
                <a:lnTo>
                  <a:pt x="135940" y="50187"/>
                </a:lnTo>
                <a:lnTo>
                  <a:pt x="145249" y="9801"/>
                </a:lnTo>
                <a:close/>
              </a:path>
              <a:path w="365125" h="374015">
                <a:moveTo>
                  <a:pt x="358327" y="55928"/>
                </a:moveTo>
                <a:lnTo>
                  <a:pt x="244398" y="55928"/>
                </a:lnTo>
                <a:lnTo>
                  <a:pt x="258102" y="57508"/>
                </a:lnTo>
                <a:lnTo>
                  <a:pt x="270134" y="61046"/>
                </a:lnTo>
                <a:lnTo>
                  <a:pt x="298201" y="98739"/>
                </a:lnTo>
                <a:lnTo>
                  <a:pt x="299141" y="114962"/>
                </a:lnTo>
                <a:lnTo>
                  <a:pt x="298338" y="126553"/>
                </a:lnTo>
                <a:lnTo>
                  <a:pt x="296296" y="140977"/>
                </a:lnTo>
                <a:lnTo>
                  <a:pt x="293996" y="152990"/>
                </a:lnTo>
                <a:lnTo>
                  <a:pt x="291096" y="166519"/>
                </a:lnTo>
                <a:lnTo>
                  <a:pt x="243497" y="373745"/>
                </a:lnTo>
                <a:lnTo>
                  <a:pt x="304507" y="373745"/>
                </a:lnTo>
                <a:lnTo>
                  <a:pt x="359079" y="137551"/>
                </a:lnTo>
                <a:lnTo>
                  <a:pt x="360781" y="130794"/>
                </a:lnTo>
                <a:lnTo>
                  <a:pt x="362140" y="122984"/>
                </a:lnTo>
                <a:lnTo>
                  <a:pt x="363131" y="114081"/>
                </a:lnTo>
                <a:lnTo>
                  <a:pt x="364096" y="105166"/>
                </a:lnTo>
                <a:lnTo>
                  <a:pt x="364547" y="98739"/>
                </a:lnTo>
                <a:lnTo>
                  <a:pt x="364591" y="92885"/>
                </a:lnTo>
                <a:lnTo>
                  <a:pt x="364459" y="86700"/>
                </a:lnTo>
                <a:lnTo>
                  <a:pt x="363163" y="73507"/>
                </a:lnTo>
                <a:lnTo>
                  <a:pt x="360369" y="61232"/>
                </a:lnTo>
                <a:lnTo>
                  <a:pt x="358327" y="55928"/>
                </a:lnTo>
                <a:close/>
              </a:path>
              <a:path w="365125" h="374015">
                <a:moveTo>
                  <a:pt x="254490" y="0"/>
                </a:moveTo>
                <a:lnTo>
                  <a:pt x="206182" y="11156"/>
                </a:lnTo>
                <a:lnTo>
                  <a:pt x="170069" y="28390"/>
                </a:lnTo>
                <a:lnTo>
                  <a:pt x="135940" y="50187"/>
                </a:lnTo>
                <a:lnTo>
                  <a:pt x="356116" y="50187"/>
                </a:lnTo>
                <a:lnTo>
                  <a:pt x="331106" y="18079"/>
                </a:lnTo>
                <a:lnTo>
                  <a:pt x="286567" y="1850"/>
                </a:lnTo>
                <a:lnTo>
                  <a:pt x="254490" y="0"/>
                </a:lnTo>
                <a:close/>
              </a:path>
            </a:pathLst>
          </a:custGeom>
          <a:solidFill>
            <a:srgbClr val="3C9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06942" y="1434840"/>
            <a:ext cx="0" cy="181610"/>
          </a:xfrm>
          <a:custGeom>
            <a:avLst/>
            <a:gdLst/>
            <a:ahLst/>
            <a:cxnLst/>
            <a:rect l="l" t="t" r="r" b="b"/>
            <a:pathLst>
              <a:path w="0" h="181609">
                <a:moveTo>
                  <a:pt x="0" y="0"/>
                </a:moveTo>
                <a:lnTo>
                  <a:pt x="0" y="181127"/>
                </a:lnTo>
              </a:path>
            </a:pathLst>
          </a:custGeom>
          <a:ln w="23901">
            <a:solidFill>
              <a:srgbClr val="6D6E7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59537" y="1440351"/>
            <a:ext cx="111125" cy="179705"/>
          </a:xfrm>
          <a:custGeom>
            <a:avLst/>
            <a:gdLst/>
            <a:ahLst/>
            <a:cxnLst/>
            <a:rect l="l" t="t" r="r" b="b"/>
            <a:pathLst>
              <a:path w="111125" h="179705">
                <a:moveTo>
                  <a:pt x="85806" y="169735"/>
                </a:moveTo>
                <a:lnTo>
                  <a:pt x="21234" y="169735"/>
                </a:lnTo>
                <a:lnTo>
                  <a:pt x="26416" y="172593"/>
                </a:lnTo>
                <a:lnTo>
                  <a:pt x="31699" y="174891"/>
                </a:lnTo>
                <a:lnTo>
                  <a:pt x="42341" y="178269"/>
                </a:lnTo>
                <a:lnTo>
                  <a:pt x="48602" y="179120"/>
                </a:lnTo>
                <a:lnTo>
                  <a:pt x="63411" y="179120"/>
                </a:lnTo>
                <a:lnTo>
                  <a:pt x="70472" y="177622"/>
                </a:lnTo>
                <a:lnTo>
                  <a:pt x="83248" y="171678"/>
                </a:lnTo>
                <a:lnTo>
                  <a:pt x="85806" y="169735"/>
                </a:lnTo>
                <a:close/>
              </a:path>
              <a:path w="111125" h="179705">
                <a:moveTo>
                  <a:pt x="21234" y="0"/>
                </a:moveTo>
                <a:lnTo>
                  <a:pt x="0" y="0"/>
                </a:lnTo>
                <a:lnTo>
                  <a:pt x="0" y="175615"/>
                </a:lnTo>
                <a:lnTo>
                  <a:pt x="19888" y="175615"/>
                </a:lnTo>
                <a:lnTo>
                  <a:pt x="21234" y="169735"/>
                </a:lnTo>
                <a:lnTo>
                  <a:pt x="85806" y="169735"/>
                </a:lnTo>
                <a:lnTo>
                  <a:pt x="89115" y="167220"/>
                </a:lnTo>
                <a:lnTo>
                  <a:pt x="95539" y="160020"/>
                </a:lnTo>
                <a:lnTo>
                  <a:pt x="45986" y="160020"/>
                </a:lnTo>
                <a:lnTo>
                  <a:pt x="41059" y="159512"/>
                </a:lnTo>
                <a:lnTo>
                  <a:pt x="32397" y="157403"/>
                </a:lnTo>
                <a:lnTo>
                  <a:pt x="27266" y="155524"/>
                </a:lnTo>
                <a:lnTo>
                  <a:pt x="21234" y="152819"/>
                </a:lnTo>
                <a:lnTo>
                  <a:pt x="21234" y="80594"/>
                </a:lnTo>
                <a:lnTo>
                  <a:pt x="65074" y="67025"/>
                </a:lnTo>
                <a:lnTo>
                  <a:pt x="100177" y="67025"/>
                </a:lnTo>
                <a:lnTo>
                  <a:pt x="97572" y="62750"/>
                </a:lnTo>
                <a:lnTo>
                  <a:pt x="21234" y="62750"/>
                </a:lnTo>
                <a:lnTo>
                  <a:pt x="21234" y="0"/>
                </a:lnTo>
                <a:close/>
              </a:path>
              <a:path w="111125" h="179705">
                <a:moveTo>
                  <a:pt x="100177" y="67025"/>
                </a:moveTo>
                <a:lnTo>
                  <a:pt x="65074" y="67025"/>
                </a:lnTo>
                <a:lnTo>
                  <a:pt x="75483" y="72484"/>
                </a:lnTo>
                <a:lnTo>
                  <a:pt x="85125" y="85191"/>
                </a:lnTo>
                <a:lnTo>
                  <a:pt x="88059" y="97253"/>
                </a:lnTo>
                <a:lnTo>
                  <a:pt x="88968" y="111104"/>
                </a:lnTo>
                <a:lnTo>
                  <a:pt x="88965" y="116299"/>
                </a:lnTo>
                <a:lnTo>
                  <a:pt x="65050" y="157944"/>
                </a:lnTo>
                <a:lnTo>
                  <a:pt x="51473" y="160020"/>
                </a:lnTo>
                <a:lnTo>
                  <a:pt x="95539" y="160020"/>
                </a:lnTo>
                <a:lnTo>
                  <a:pt x="110885" y="112191"/>
                </a:lnTo>
                <a:lnTo>
                  <a:pt x="110920" y="111104"/>
                </a:lnTo>
                <a:lnTo>
                  <a:pt x="110064" y="96508"/>
                </a:lnTo>
                <a:lnTo>
                  <a:pt x="107553" y="83559"/>
                </a:lnTo>
                <a:lnTo>
                  <a:pt x="103312" y="72169"/>
                </a:lnTo>
                <a:lnTo>
                  <a:pt x="100177" y="67025"/>
                </a:lnTo>
                <a:close/>
              </a:path>
              <a:path w="111125" h="179705">
                <a:moveTo>
                  <a:pt x="62750" y="46050"/>
                </a:moveTo>
                <a:lnTo>
                  <a:pt x="54394" y="46050"/>
                </a:lnTo>
                <a:lnTo>
                  <a:pt x="46888" y="47637"/>
                </a:lnTo>
                <a:lnTo>
                  <a:pt x="33464" y="53848"/>
                </a:lnTo>
                <a:lnTo>
                  <a:pt x="27127" y="57886"/>
                </a:lnTo>
                <a:lnTo>
                  <a:pt x="21234" y="62750"/>
                </a:lnTo>
                <a:lnTo>
                  <a:pt x="97572" y="62750"/>
                </a:lnTo>
                <a:lnTo>
                  <a:pt x="97268" y="62252"/>
                </a:lnTo>
                <a:lnTo>
                  <a:pt x="87737" y="53254"/>
                </a:lnTo>
                <a:lnTo>
                  <a:pt x="76221" y="47852"/>
                </a:lnTo>
                <a:lnTo>
                  <a:pt x="62750" y="4605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14382" y="1440345"/>
            <a:ext cx="0" cy="175895"/>
          </a:xfrm>
          <a:custGeom>
            <a:avLst/>
            <a:gdLst/>
            <a:ahLst/>
            <a:cxnLst/>
            <a:rect l="l" t="t" r="r" b="b"/>
            <a:pathLst>
              <a:path w="0" h="175894">
                <a:moveTo>
                  <a:pt x="0" y="0"/>
                </a:moveTo>
                <a:lnTo>
                  <a:pt x="0" y="175615"/>
                </a:lnTo>
              </a:path>
            </a:pathLst>
          </a:custGeom>
          <a:ln w="22466">
            <a:solidFill>
              <a:srgbClr val="6D6E7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58049" y="1487486"/>
            <a:ext cx="114935" cy="131445"/>
          </a:xfrm>
          <a:custGeom>
            <a:avLst/>
            <a:gdLst/>
            <a:ahLst/>
            <a:cxnLst/>
            <a:rect l="l" t="t" r="r" b="b"/>
            <a:pathLst>
              <a:path w="114935" h="131444">
                <a:moveTo>
                  <a:pt x="48559" y="0"/>
                </a:moveTo>
                <a:lnTo>
                  <a:pt x="15183" y="18971"/>
                </a:lnTo>
                <a:lnTo>
                  <a:pt x="0" y="67880"/>
                </a:lnTo>
                <a:lnTo>
                  <a:pt x="1311" y="82134"/>
                </a:lnTo>
                <a:lnTo>
                  <a:pt x="27890" y="122233"/>
                </a:lnTo>
                <a:lnTo>
                  <a:pt x="66560" y="131423"/>
                </a:lnTo>
                <a:lnTo>
                  <a:pt x="74739" y="131423"/>
                </a:lnTo>
                <a:lnTo>
                  <a:pt x="82600" y="130381"/>
                </a:lnTo>
                <a:lnTo>
                  <a:pt x="97497" y="126317"/>
                </a:lnTo>
                <a:lnTo>
                  <a:pt x="104812" y="123815"/>
                </a:lnTo>
                <a:lnTo>
                  <a:pt x="111950" y="120793"/>
                </a:lnTo>
                <a:lnTo>
                  <a:pt x="111950" y="112881"/>
                </a:lnTo>
                <a:lnTo>
                  <a:pt x="59880" y="112881"/>
                </a:lnTo>
                <a:lnTo>
                  <a:pt x="53974" y="111992"/>
                </a:lnTo>
                <a:lnTo>
                  <a:pt x="22732" y="82134"/>
                </a:lnTo>
                <a:lnTo>
                  <a:pt x="21551" y="75390"/>
                </a:lnTo>
                <a:lnTo>
                  <a:pt x="21551" y="67631"/>
                </a:lnTo>
                <a:lnTo>
                  <a:pt x="114413" y="67631"/>
                </a:lnTo>
                <a:lnTo>
                  <a:pt x="114030" y="51387"/>
                </a:lnTo>
                <a:lnTo>
                  <a:pt x="93801" y="51387"/>
                </a:lnTo>
                <a:lnTo>
                  <a:pt x="22667" y="44836"/>
                </a:lnTo>
                <a:lnTo>
                  <a:pt x="27549" y="34080"/>
                </a:lnTo>
                <a:lnTo>
                  <a:pt x="37554" y="22695"/>
                </a:lnTo>
                <a:lnTo>
                  <a:pt x="48488" y="18013"/>
                </a:lnTo>
                <a:lnTo>
                  <a:pt x="63469" y="16519"/>
                </a:lnTo>
                <a:lnTo>
                  <a:pt x="102177" y="16519"/>
                </a:lnTo>
                <a:lnTo>
                  <a:pt x="98696" y="11878"/>
                </a:lnTo>
                <a:lnTo>
                  <a:pt x="90908" y="6240"/>
                </a:lnTo>
                <a:lnTo>
                  <a:pt x="80600" y="2323"/>
                </a:lnTo>
                <a:lnTo>
                  <a:pt x="66806" y="214"/>
                </a:lnTo>
                <a:lnTo>
                  <a:pt x="48559" y="0"/>
                </a:lnTo>
                <a:close/>
              </a:path>
              <a:path w="114935" h="131444">
                <a:moveTo>
                  <a:pt x="111950" y="97679"/>
                </a:moveTo>
                <a:lnTo>
                  <a:pt x="110819" y="97679"/>
                </a:lnTo>
                <a:lnTo>
                  <a:pt x="107124" y="100968"/>
                </a:lnTo>
                <a:lnTo>
                  <a:pt x="100939" y="104321"/>
                </a:lnTo>
                <a:lnTo>
                  <a:pt x="91293" y="108139"/>
                </a:lnTo>
                <a:lnTo>
                  <a:pt x="78793" y="111701"/>
                </a:lnTo>
                <a:lnTo>
                  <a:pt x="66382" y="112881"/>
                </a:lnTo>
                <a:lnTo>
                  <a:pt x="111950" y="112881"/>
                </a:lnTo>
                <a:lnTo>
                  <a:pt x="111950" y="97679"/>
                </a:lnTo>
                <a:close/>
              </a:path>
              <a:path w="114935" h="131444">
                <a:moveTo>
                  <a:pt x="102177" y="16519"/>
                </a:moveTo>
                <a:lnTo>
                  <a:pt x="63469" y="16519"/>
                </a:lnTo>
                <a:lnTo>
                  <a:pt x="76341" y="19390"/>
                </a:lnTo>
                <a:lnTo>
                  <a:pt x="86421" y="26783"/>
                </a:lnTo>
                <a:lnTo>
                  <a:pt x="91876" y="37444"/>
                </a:lnTo>
                <a:lnTo>
                  <a:pt x="93801" y="51387"/>
                </a:lnTo>
                <a:lnTo>
                  <a:pt x="114030" y="51387"/>
                </a:lnTo>
                <a:lnTo>
                  <a:pt x="113908" y="46223"/>
                </a:lnTo>
                <a:lnTo>
                  <a:pt x="111314" y="33415"/>
                </a:lnTo>
                <a:lnTo>
                  <a:pt x="106318" y="22041"/>
                </a:lnTo>
                <a:lnTo>
                  <a:pt x="102177" y="16519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87607" y="1447916"/>
            <a:ext cx="128270" cy="168275"/>
          </a:xfrm>
          <a:custGeom>
            <a:avLst/>
            <a:gdLst/>
            <a:ahLst/>
            <a:cxnLst/>
            <a:rect l="l" t="t" r="r" b="b"/>
            <a:pathLst>
              <a:path w="128270" h="168275">
                <a:moveTo>
                  <a:pt x="34607" y="0"/>
                </a:moveTo>
                <a:lnTo>
                  <a:pt x="0" y="0"/>
                </a:lnTo>
                <a:lnTo>
                  <a:pt x="0" y="168046"/>
                </a:lnTo>
                <a:lnTo>
                  <a:pt x="20853" y="168046"/>
                </a:lnTo>
                <a:lnTo>
                  <a:pt x="20853" y="17729"/>
                </a:lnTo>
                <a:lnTo>
                  <a:pt x="43996" y="17729"/>
                </a:lnTo>
                <a:lnTo>
                  <a:pt x="34607" y="0"/>
                </a:lnTo>
                <a:close/>
              </a:path>
              <a:path w="128270" h="168275">
                <a:moveTo>
                  <a:pt x="43996" y="17729"/>
                </a:moveTo>
                <a:lnTo>
                  <a:pt x="20853" y="17729"/>
                </a:lnTo>
                <a:lnTo>
                  <a:pt x="100507" y="168046"/>
                </a:lnTo>
                <a:lnTo>
                  <a:pt x="128181" y="168046"/>
                </a:lnTo>
                <a:lnTo>
                  <a:pt x="128181" y="137248"/>
                </a:lnTo>
                <a:lnTo>
                  <a:pt x="107289" y="137248"/>
                </a:lnTo>
                <a:lnTo>
                  <a:pt x="43996" y="17729"/>
                </a:lnTo>
                <a:close/>
              </a:path>
              <a:path w="128270" h="168275">
                <a:moveTo>
                  <a:pt x="128181" y="0"/>
                </a:moveTo>
                <a:lnTo>
                  <a:pt x="107289" y="0"/>
                </a:lnTo>
                <a:lnTo>
                  <a:pt x="107289" y="137248"/>
                </a:lnTo>
                <a:lnTo>
                  <a:pt x="128181" y="137248"/>
                </a:lnTo>
                <a:lnTo>
                  <a:pt x="128181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49957" y="1487334"/>
            <a:ext cx="116839" cy="132080"/>
          </a:xfrm>
          <a:custGeom>
            <a:avLst/>
            <a:gdLst/>
            <a:ahLst/>
            <a:cxnLst/>
            <a:rect l="l" t="t" r="r" b="b"/>
            <a:pathLst>
              <a:path w="116840" h="132080">
                <a:moveTo>
                  <a:pt x="46639" y="0"/>
                </a:moveTo>
                <a:lnTo>
                  <a:pt x="13477" y="19626"/>
                </a:lnTo>
                <a:lnTo>
                  <a:pt x="0" y="69406"/>
                </a:lnTo>
                <a:lnTo>
                  <a:pt x="1375" y="82836"/>
                </a:lnTo>
                <a:lnTo>
                  <a:pt x="26459" y="123438"/>
                </a:lnTo>
                <a:lnTo>
                  <a:pt x="67135" y="131582"/>
                </a:lnTo>
                <a:lnTo>
                  <a:pt x="79886" y="128490"/>
                </a:lnTo>
                <a:lnTo>
                  <a:pt x="91060" y="122656"/>
                </a:lnTo>
                <a:lnTo>
                  <a:pt x="100681" y="114053"/>
                </a:lnTo>
                <a:lnTo>
                  <a:pt x="101142" y="113398"/>
                </a:lnTo>
                <a:lnTo>
                  <a:pt x="52017" y="113398"/>
                </a:lnTo>
                <a:lnTo>
                  <a:pt x="40209" y="109191"/>
                </a:lnTo>
                <a:lnTo>
                  <a:pt x="30189" y="99958"/>
                </a:lnTo>
                <a:lnTo>
                  <a:pt x="25542" y="90555"/>
                </a:lnTo>
                <a:lnTo>
                  <a:pt x="22769" y="78120"/>
                </a:lnTo>
                <a:lnTo>
                  <a:pt x="21878" y="62000"/>
                </a:lnTo>
                <a:lnTo>
                  <a:pt x="23380" y="48531"/>
                </a:lnTo>
                <a:lnTo>
                  <a:pt x="27285" y="36795"/>
                </a:lnTo>
                <a:lnTo>
                  <a:pt x="34070" y="26277"/>
                </a:lnTo>
                <a:lnTo>
                  <a:pt x="44671" y="19595"/>
                </a:lnTo>
                <a:lnTo>
                  <a:pt x="58196" y="17376"/>
                </a:lnTo>
                <a:lnTo>
                  <a:pt x="100049" y="17376"/>
                </a:lnTo>
                <a:lnTo>
                  <a:pt x="96878" y="13256"/>
                </a:lnTo>
                <a:lnTo>
                  <a:pt x="88383" y="7073"/>
                </a:lnTo>
                <a:lnTo>
                  <a:pt x="77686" y="2765"/>
                </a:lnTo>
                <a:lnTo>
                  <a:pt x="64026" y="388"/>
                </a:lnTo>
                <a:lnTo>
                  <a:pt x="46639" y="0"/>
                </a:lnTo>
                <a:close/>
              </a:path>
              <a:path w="116840" h="132080">
                <a:moveTo>
                  <a:pt x="100049" y="17376"/>
                </a:moveTo>
                <a:lnTo>
                  <a:pt x="58196" y="17376"/>
                </a:lnTo>
                <a:lnTo>
                  <a:pt x="68900" y="19035"/>
                </a:lnTo>
                <a:lnTo>
                  <a:pt x="79131" y="25344"/>
                </a:lnTo>
                <a:lnTo>
                  <a:pt x="90033" y="38325"/>
                </a:lnTo>
                <a:lnTo>
                  <a:pt x="93311" y="50555"/>
                </a:lnTo>
                <a:lnTo>
                  <a:pt x="94402" y="65649"/>
                </a:lnTo>
                <a:lnTo>
                  <a:pt x="94176" y="72421"/>
                </a:lnTo>
                <a:lnTo>
                  <a:pt x="78746" y="107448"/>
                </a:lnTo>
                <a:lnTo>
                  <a:pt x="52017" y="113398"/>
                </a:lnTo>
                <a:lnTo>
                  <a:pt x="101142" y="113398"/>
                </a:lnTo>
                <a:lnTo>
                  <a:pt x="107509" y="104351"/>
                </a:lnTo>
                <a:lnTo>
                  <a:pt x="112375" y="93056"/>
                </a:lnTo>
                <a:lnTo>
                  <a:pt x="115289" y="80159"/>
                </a:lnTo>
                <a:lnTo>
                  <a:pt x="116259" y="65649"/>
                </a:lnTo>
                <a:lnTo>
                  <a:pt x="116127" y="60171"/>
                </a:lnTo>
                <a:lnTo>
                  <a:pt x="114553" y="47252"/>
                </a:lnTo>
                <a:lnTo>
                  <a:pt x="110993" y="35298"/>
                </a:lnTo>
                <a:lnTo>
                  <a:pt x="105188" y="24052"/>
                </a:lnTo>
                <a:lnTo>
                  <a:pt x="100049" y="17376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887932" y="1489895"/>
            <a:ext cx="170180" cy="126364"/>
          </a:xfrm>
          <a:custGeom>
            <a:avLst/>
            <a:gdLst/>
            <a:ahLst/>
            <a:cxnLst/>
            <a:rect l="l" t="t" r="r" b="b"/>
            <a:pathLst>
              <a:path w="170179" h="126365">
                <a:moveTo>
                  <a:pt x="22085" y="0"/>
                </a:moveTo>
                <a:lnTo>
                  <a:pt x="0" y="0"/>
                </a:lnTo>
                <a:lnTo>
                  <a:pt x="33134" y="126072"/>
                </a:lnTo>
                <a:lnTo>
                  <a:pt x="52679" y="126072"/>
                </a:lnTo>
                <a:lnTo>
                  <a:pt x="62089" y="97637"/>
                </a:lnTo>
                <a:lnTo>
                  <a:pt x="45224" y="97637"/>
                </a:lnTo>
                <a:lnTo>
                  <a:pt x="22085" y="0"/>
                </a:lnTo>
                <a:close/>
              </a:path>
              <a:path w="170179" h="126365">
                <a:moveTo>
                  <a:pt x="103739" y="28867"/>
                </a:moveTo>
                <a:lnTo>
                  <a:pt x="84848" y="28867"/>
                </a:lnTo>
                <a:lnTo>
                  <a:pt x="117208" y="126072"/>
                </a:lnTo>
                <a:lnTo>
                  <a:pt x="136855" y="126072"/>
                </a:lnTo>
                <a:lnTo>
                  <a:pt x="144265" y="97637"/>
                </a:lnTo>
                <a:lnTo>
                  <a:pt x="126504" y="97637"/>
                </a:lnTo>
                <a:lnTo>
                  <a:pt x="103739" y="28867"/>
                </a:lnTo>
                <a:close/>
              </a:path>
              <a:path w="170179" h="126365">
                <a:moveTo>
                  <a:pt x="94183" y="0"/>
                </a:moveTo>
                <a:lnTo>
                  <a:pt x="76720" y="0"/>
                </a:lnTo>
                <a:lnTo>
                  <a:pt x="45224" y="97637"/>
                </a:lnTo>
                <a:lnTo>
                  <a:pt x="62089" y="97637"/>
                </a:lnTo>
                <a:lnTo>
                  <a:pt x="84848" y="28867"/>
                </a:lnTo>
                <a:lnTo>
                  <a:pt x="103739" y="28867"/>
                </a:lnTo>
                <a:lnTo>
                  <a:pt x="94183" y="0"/>
                </a:lnTo>
                <a:close/>
              </a:path>
              <a:path w="170179" h="126365">
                <a:moveTo>
                  <a:pt x="169710" y="0"/>
                </a:moveTo>
                <a:lnTo>
                  <a:pt x="148386" y="0"/>
                </a:lnTo>
                <a:lnTo>
                  <a:pt x="126504" y="97637"/>
                </a:lnTo>
                <a:lnTo>
                  <a:pt x="144265" y="97637"/>
                </a:lnTo>
                <a:lnTo>
                  <a:pt x="169710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8739" y="5144537"/>
            <a:ext cx="3992879" cy="1668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8125">
              <a:lnSpc>
                <a:spcPct val="100000"/>
              </a:lnSpc>
            </a:pP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eg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Tho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  <a:p>
            <a:pPr marL="238125" marR="333375">
              <a:lnSpc>
                <a:spcPts val="1930"/>
              </a:lnSpc>
              <a:spcBef>
                <a:spcPts val="55"/>
              </a:spcBef>
            </a:pP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600" spc="-6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dirty="0" sz="1600" spc="-2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</a:rPr>
              <a:t>mm</a:t>
            </a: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</a:rPr>
              <a:t>un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y M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rogr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d I</a:t>
            </a: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iti</a:t>
            </a: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</a:rPr>
              <a:t>ea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n </a:t>
            </a:r>
            <a:r>
              <a:rPr dirty="0" sz="1600" spc="-2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</a:rPr>
              <a:t>oa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liti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1600">
              <a:latin typeface="Times New Roman"/>
              <a:cs typeface="Times New Roman"/>
            </a:endParaRPr>
          </a:p>
          <a:p>
            <a:pPr marL="238125" marR="1665605">
              <a:lnSpc>
                <a:spcPts val="1900"/>
              </a:lnSpc>
              <a:spcBef>
                <a:spcPts val="25"/>
              </a:spcBef>
            </a:pP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415-845-3872 </a:t>
            </a: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</a:rPr>
              <a:t>ob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il</a:t>
            </a: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gr</a:t>
            </a: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eg@c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l</a:t>
            </a: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ea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n-</a:t>
            </a: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coa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liti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on.o</a:t>
            </a:r>
            <a:r>
              <a:rPr dirty="0" sz="1600" spc="-25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g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800" spc="-25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1800" spc="-20">
                <a:solidFill>
                  <a:srgbClr val="595959"/>
                </a:solidFill>
                <a:latin typeface="Calibri"/>
                <a:cs typeface="Calibri"/>
              </a:rPr>
              <a:t>k</a:t>
            </a:r>
            <a:r>
              <a:rPr dirty="0" sz="1800" spc="-5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dirty="0" sz="1800" spc="5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dirty="0" sz="1800" spc="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1800" spc="5">
                <a:solidFill>
                  <a:srgbClr val="595959"/>
                </a:solidFill>
                <a:latin typeface="Calibri"/>
                <a:cs typeface="Calibri"/>
              </a:rPr>
              <a:t>n L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dirty="0" sz="1800" spc="-25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dirty="0" sz="1800" spc="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dirty="0" sz="1800" spc="-4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dirty="0" sz="1800" spc="-15">
                <a:solidFill>
                  <a:srgbClr val="595959"/>
                </a:solidFill>
                <a:latin typeface="Calibri"/>
                <a:cs typeface="Calibri"/>
              </a:rPr>
              <a:t>y</a:t>
            </a:r>
            <a:r>
              <a:rPr dirty="0" sz="1800" spc="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cce</a:t>
            </a:r>
            <a:r>
              <a:rPr dirty="0" sz="1800" spc="-5">
                <a:solidFill>
                  <a:srgbClr val="595959"/>
                </a:solidFill>
                <a:latin typeface="Calibri"/>
                <a:cs typeface="Calibri"/>
              </a:rPr>
              <a:t>ssi</a:t>
            </a:r>
            <a:r>
              <a:rPr dirty="0" sz="1800" spc="5">
                <a:solidFill>
                  <a:srgbClr val="595959"/>
                </a:solidFill>
                <a:latin typeface="Calibri"/>
                <a:cs typeface="Calibri"/>
              </a:rPr>
              <a:t>b</a:t>
            </a:r>
            <a:r>
              <a:rPr dirty="0" sz="1800" spc="-5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dirty="0" sz="1800" spc="-5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dirty="0" sz="1800" spc="-15">
                <a:solidFill>
                  <a:srgbClr val="595959"/>
                </a:solidFill>
                <a:latin typeface="Calibri"/>
                <a:cs typeface="Calibri"/>
              </a:rPr>
              <a:t>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3010" y="2234687"/>
            <a:ext cx="6997700" cy="918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3835"/>
              </a:lnSpc>
            </a:pPr>
            <a:r>
              <a:rPr dirty="0" sz="3200">
                <a:latin typeface="Helvetica"/>
                <a:cs typeface="Helvetica"/>
              </a:rPr>
              <a:t>C</a:t>
            </a:r>
            <a:r>
              <a:rPr dirty="0" sz="3200" spc="-5">
                <a:latin typeface="Helvetica"/>
                <a:cs typeface="Helvetica"/>
              </a:rPr>
              <a:t>ommun</a:t>
            </a:r>
            <a:r>
              <a:rPr dirty="0" sz="3200">
                <a:latin typeface="Helvetica"/>
                <a:cs typeface="Helvetica"/>
              </a:rPr>
              <a:t>i</a:t>
            </a:r>
            <a:r>
              <a:rPr dirty="0" sz="3200" spc="-15">
                <a:latin typeface="Helvetica"/>
                <a:cs typeface="Helvetica"/>
              </a:rPr>
              <a:t>t</a:t>
            </a:r>
            <a:r>
              <a:rPr dirty="0" sz="3200">
                <a:latin typeface="Helvetica"/>
                <a:cs typeface="Helvetica"/>
              </a:rPr>
              <a:t>y</a:t>
            </a:r>
            <a:r>
              <a:rPr dirty="0" sz="3200" spc="-5">
                <a:latin typeface="Helvetica"/>
                <a:cs typeface="Helvetica"/>
              </a:rPr>
              <a:t> M</a:t>
            </a:r>
            <a:r>
              <a:rPr dirty="0" sz="3200">
                <a:latin typeface="Helvetica"/>
                <a:cs typeface="Helvetica"/>
              </a:rPr>
              <a:t>ic</a:t>
            </a:r>
            <a:r>
              <a:rPr dirty="0" sz="3200" spc="-5">
                <a:latin typeface="Helvetica"/>
                <a:cs typeface="Helvetica"/>
              </a:rPr>
              <a:t>rogr</a:t>
            </a:r>
            <a:r>
              <a:rPr dirty="0" sz="3200">
                <a:latin typeface="Helvetica"/>
                <a:cs typeface="Helvetica"/>
              </a:rPr>
              <a:t>i</a:t>
            </a:r>
            <a:r>
              <a:rPr dirty="0" sz="3200" spc="-5">
                <a:latin typeface="Helvetica"/>
                <a:cs typeface="Helvetica"/>
              </a:rPr>
              <a:t>d</a:t>
            </a:r>
            <a:r>
              <a:rPr dirty="0" sz="3200">
                <a:latin typeface="Helvetica"/>
                <a:cs typeface="Helvetica"/>
              </a:rPr>
              <a:t>s</a:t>
            </a:r>
            <a:r>
              <a:rPr dirty="0" sz="3200" spc="-10">
                <a:latin typeface="Helvetica"/>
                <a:cs typeface="Helvetica"/>
              </a:rPr>
              <a:t>:</a:t>
            </a:r>
            <a:endParaRPr sz="3200">
              <a:latin typeface="Helvetica"/>
              <a:cs typeface="Helvetica"/>
            </a:endParaRPr>
          </a:p>
          <a:p>
            <a:pPr algn="ctr">
              <a:lnSpc>
                <a:spcPts val="3835"/>
              </a:lnSpc>
            </a:pPr>
            <a:r>
              <a:rPr dirty="0" sz="3200" spc="-25">
                <a:latin typeface="Helvetica"/>
                <a:cs typeface="Helvetica"/>
              </a:rPr>
              <a:t>T</a:t>
            </a:r>
            <a:r>
              <a:rPr dirty="0" sz="3200" spc="-5">
                <a:latin typeface="Helvetica"/>
                <a:cs typeface="Helvetica"/>
              </a:rPr>
              <a:t>h</a:t>
            </a:r>
            <a:r>
              <a:rPr dirty="0" sz="3200">
                <a:latin typeface="Helvetica"/>
                <a:cs typeface="Helvetica"/>
              </a:rPr>
              <a:t>e</a:t>
            </a:r>
            <a:r>
              <a:rPr dirty="0" sz="3200" spc="-10">
                <a:latin typeface="Helvetica"/>
                <a:cs typeface="Helvetica"/>
              </a:rPr>
              <a:t> </a:t>
            </a:r>
            <a:r>
              <a:rPr dirty="0" sz="3200" spc="-25">
                <a:latin typeface="Helvetica"/>
                <a:cs typeface="Helvetica"/>
              </a:rPr>
              <a:t>P</a:t>
            </a:r>
            <a:r>
              <a:rPr dirty="0" sz="3200" spc="-5">
                <a:latin typeface="Helvetica"/>
                <a:cs typeface="Helvetica"/>
              </a:rPr>
              <a:t>a</a:t>
            </a:r>
            <a:r>
              <a:rPr dirty="0" sz="3200" spc="-15">
                <a:latin typeface="Helvetica"/>
                <a:cs typeface="Helvetica"/>
              </a:rPr>
              <a:t>t</a:t>
            </a:r>
            <a:r>
              <a:rPr dirty="0" sz="3200">
                <a:latin typeface="Helvetica"/>
                <a:cs typeface="Helvetica"/>
              </a:rPr>
              <a:t>h</a:t>
            </a:r>
            <a:r>
              <a:rPr dirty="0" sz="3200" spc="-10">
                <a:latin typeface="Helvetica"/>
                <a:cs typeface="Helvetica"/>
              </a:rPr>
              <a:t> </a:t>
            </a:r>
            <a:r>
              <a:rPr dirty="0" sz="3200" spc="-15">
                <a:latin typeface="Helvetica"/>
                <a:cs typeface="Helvetica"/>
              </a:rPr>
              <a:t>t</a:t>
            </a:r>
            <a:r>
              <a:rPr dirty="0" sz="3200">
                <a:latin typeface="Helvetica"/>
                <a:cs typeface="Helvetica"/>
              </a:rPr>
              <a:t>o</a:t>
            </a:r>
            <a:r>
              <a:rPr dirty="0" sz="3200" spc="-10">
                <a:latin typeface="Helvetica"/>
                <a:cs typeface="Helvetica"/>
              </a:rPr>
              <a:t> </a:t>
            </a:r>
            <a:r>
              <a:rPr dirty="0" sz="3200">
                <a:latin typeface="Helvetica"/>
                <a:cs typeface="Helvetica"/>
              </a:rPr>
              <a:t>R</a:t>
            </a:r>
            <a:r>
              <a:rPr dirty="0" sz="3200" spc="-5">
                <a:latin typeface="Helvetica"/>
                <a:cs typeface="Helvetica"/>
              </a:rPr>
              <a:t>e</a:t>
            </a:r>
            <a:r>
              <a:rPr dirty="0" sz="3200">
                <a:latin typeface="Helvetica"/>
                <a:cs typeface="Helvetica"/>
              </a:rPr>
              <a:t>sili</a:t>
            </a:r>
            <a:r>
              <a:rPr dirty="0" sz="3200" spc="-5">
                <a:latin typeface="Helvetica"/>
                <a:cs typeface="Helvetica"/>
              </a:rPr>
              <a:t>en</a:t>
            </a:r>
            <a:r>
              <a:rPr dirty="0" sz="3200">
                <a:latin typeface="Helvetica"/>
                <a:cs typeface="Helvetica"/>
              </a:rPr>
              <a:t>ce</a:t>
            </a:r>
            <a:r>
              <a:rPr dirty="0" sz="3200" spc="-10">
                <a:latin typeface="Helvetica"/>
                <a:cs typeface="Helvetica"/>
              </a:rPr>
              <a:t> </a:t>
            </a:r>
            <a:r>
              <a:rPr dirty="0" sz="3200" spc="-25">
                <a:latin typeface="Helvetica"/>
                <a:cs typeface="Helvetica"/>
              </a:rPr>
              <a:t>&amp;</a:t>
            </a:r>
            <a:r>
              <a:rPr dirty="0" sz="3200">
                <a:latin typeface="Helvetica"/>
                <a:cs typeface="Helvetica"/>
              </a:rPr>
              <a:t> </a:t>
            </a:r>
            <a:r>
              <a:rPr dirty="0" sz="3200" spc="-25">
                <a:latin typeface="Helvetica"/>
                <a:cs typeface="Helvetica"/>
              </a:rPr>
              <a:t>S</a:t>
            </a:r>
            <a:r>
              <a:rPr dirty="0" sz="3200" spc="-5">
                <a:latin typeface="Helvetica"/>
                <a:cs typeface="Helvetica"/>
              </a:rPr>
              <a:t>u</a:t>
            </a:r>
            <a:r>
              <a:rPr dirty="0" sz="3200" spc="-20">
                <a:latin typeface="Helvetica"/>
                <a:cs typeface="Helvetica"/>
              </a:rPr>
              <a:t>s</a:t>
            </a:r>
            <a:r>
              <a:rPr dirty="0" sz="3200" spc="-15">
                <a:latin typeface="Helvetica"/>
                <a:cs typeface="Helvetica"/>
              </a:rPr>
              <a:t>t</a:t>
            </a:r>
            <a:r>
              <a:rPr dirty="0" sz="3200" spc="-5">
                <a:latin typeface="Helvetica"/>
                <a:cs typeface="Helvetica"/>
              </a:rPr>
              <a:t>a</a:t>
            </a:r>
            <a:r>
              <a:rPr dirty="0" sz="3200">
                <a:latin typeface="Helvetica"/>
                <a:cs typeface="Helvetica"/>
              </a:rPr>
              <a:t>i</a:t>
            </a:r>
            <a:r>
              <a:rPr dirty="0" sz="3200" spc="-5">
                <a:latin typeface="Helvetica"/>
                <a:cs typeface="Helvetica"/>
              </a:rPr>
              <a:t>nab</a:t>
            </a:r>
            <a:r>
              <a:rPr dirty="0" sz="3200">
                <a:latin typeface="Helvetica"/>
                <a:cs typeface="Helvetica"/>
              </a:rPr>
              <a:t>ili</a:t>
            </a:r>
            <a:r>
              <a:rPr dirty="0" sz="3200" spc="-15">
                <a:latin typeface="Helvetica"/>
                <a:cs typeface="Helvetica"/>
              </a:rPr>
              <a:t>t</a:t>
            </a:r>
            <a:r>
              <a:rPr dirty="0" sz="3200">
                <a:latin typeface="Helvetica"/>
                <a:cs typeface="Helvetica"/>
              </a:rPr>
              <a:t>y</a:t>
            </a:r>
            <a:endParaRPr sz="32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/>
              <a:t>C</a:t>
            </a:r>
            <a:r>
              <a:rPr dirty="0" sz="2400" spc="-5"/>
              <a:t>o</a:t>
            </a:r>
            <a:r>
              <a:rPr dirty="0" sz="2400"/>
              <a:t>mm</a:t>
            </a:r>
            <a:r>
              <a:rPr dirty="0" sz="2400" spc="-5"/>
              <a:t>u</a:t>
            </a:r>
            <a:r>
              <a:rPr dirty="0" sz="2400" spc="-20"/>
              <a:t>ni</a:t>
            </a:r>
            <a:r>
              <a:rPr dirty="0" sz="2400"/>
              <a:t>ty</a:t>
            </a:r>
            <a:r>
              <a:rPr dirty="0" sz="2400" spc="-5"/>
              <a:t> </a:t>
            </a:r>
            <a:r>
              <a:rPr dirty="0" sz="2400"/>
              <a:t>M</a:t>
            </a:r>
            <a:r>
              <a:rPr dirty="0" sz="2400" spc="-15"/>
              <a:t>i</a:t>
            </a:r>
            <a:r>
              <a:rPr dirty="0" sz="2400"/>
              <a:t>cr</a:t>
            </a:r>
            <a:r>
              <a:rPr dirty="0" sz="2400" spc="-5"/>
              <a:t>o</a:t>
            </a:r>
            <a:r>
              <a:rPr dirty="0" sz="2400" spc="-20"/>
              <a:t>g</a:t>
            </a:r>
            <a:r>
              <a:rPr dirty="0" sz="2400" spc="-10"/>
              <a:t>r</a:t>
            </a:r>
            <a:r>
              <a:rPr dirty="0" sz="2400" spc="-15"/>
              <a:t>i</a:t>
            </a:r>
            <a:r>
              <a:rPr dirty="0" sz="2400" spc="-15"/>
              <a:t>d</a:t>
            </a:r>
            <a:r>
              <a:rPr dirty="0" sz="2400" spc="-10"/>
              <a:t> </a:t>
            </a:r>
            <a:r>
              <a:rPr dirty="0" sz="2400" spc="-20"/>
              <a:t>d</a:t>
            </a:r>
            <a:r>
              <a:rPr dirty="0" sz="2400"/>
              <a:t>es</a:t>
            </a:r>
            <a:r>
              <a:rPr dirty="0" sz="2400" spc="-20"/>
              <a:t>ig</a:t>
            </a:r>
            <a:r>
              <a:rPr dirty="0" sz="2400" spc="-15"/>
              <a:t>n</a:t>
            </a:r>
            <a:r>
              <a:rPr dirty="0" sz="2400" spc="-10"/>
              <a:t> </a:t>
            </a:r>
            <a:r>
              <a:rPr dirty="0" sz="2400"/>
              <a:t>ste</a:t>
            </a:r>
            <a:r>
              <a:rPr dirty="0" sz="2400" spc="-20"/>
              <a:t>p</a:t>
            </a:r>
            <a:r>
              <a:rPr dirty="0" sz="2400"/>
              <a:t>s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30615" y="6550978"/>
            <a:ext cx="1809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763" y="1099532"/>
            <a:ext cx="7212965" cy="4232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372110">
              <a:lnSpc>
                <a:spcPct val="100000"/>
              </a:lnSpc>
            </a:pPr>
            <a:r>
              <a:rPr dirty="0" sz="2000" spc="-10" b="1">
                <a:latin typeface="Calibri"/>
                <a:cs typeface="Calibri"/>
              </a:rPr>
              <a:t>S</a:t>
            </a:r>
            <a:r>
              <a:rPr dirty="0" sz="2000" spc="-40" b="1">
                <a:latin typeface="Calibri"/>
                <a:cs typeface="Calibri"/>
              </a:rPr>
              <a:t>t</a:t>
            </a:r>
            <a:r>
              <a:rPr dirty="0" sz="2000" spc="5" b="1">
                <a:latin typeface="Calibri"/>
                <a:cs typeface="Calibri"/>
              </a:rPr>
              <a:t>e</a:t>
            </a:r>
            <a:r>
              <a:rPr dirty="0" sz="2000" spc="-15" b="1">
                <a:latin typeface="Calibri"/>
                <a:cs typeface="Calibri"/>
              </a:rPr>
              <a:t>p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1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– </a:t>
            </a:r>
            <a:r>
              <a:rPr dirty="0" sz="2000" spc="-15" b="1">
                <a:latin typeface="Calibri"/>
                <a:cs typeface="Calibri"/>
              </a:rPr>
              <a:t>G</a:t>
            </a:r>
            <a:r>
              <a:rPr dirty="0" sz="2000" spc="-15" b="1">
                <a:latin typeface="Calibri"/>
                <a:cs typeface="Calibri"/>
              </a:rPr>
              <a:t>oal</a:t>
            </a:r>
            <a:r>
              <a:rPr dirty="0" sz="2000" spc="-10" b="1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1730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dirty="0" sz="1800" spc="-15" b="1">
                <a:latin typeface="Calibri"/>
                <a:cs typeface="Calibri"/>
              </a:rPr>
              <a:t>S</a:t>
            </a:r>
            <a:r>
              <a:rPr dirty="0" sz="1800" spc="-40" b="1">
                <a:latin typeface="Calibri"/>
                <a:cs typeface="Calibri"/>
              </a:rPr>
              <a:t>a</a:t>
            </a:r>
            <a:r>
              <a:rPr dirty="0" sz="1800" spc="-20" b="1">
                <a:latin typeface="Calibri"/>
                <a:cs typeface="Calibri"/>
              </a:rPr>
              <a:t>v</a:t>
            </a:r>
            <a:r>
              <a:rPr dirty="0" sz="1800" b="1">
                <a:latin typeface="Calibri"/>
                <a:cs typeface="Calibri"/>
              </a:rPr>
              <a:t>e </a:t>
            </a:r>
            <a:r>
              <a:rPr dirty="0" sz="1800" spc="-40" b="1">
                <a:latin typeface="Calibri"/>
                <a:cs typeface="Calibri"/>
              </a:rPr>
              <a:t>r</a:t>
            </a:r>
            <a:r>
              <a:rPr dirty="0" sz="1800" spc="-30" b="1">
                <a:latin typeface="Calibri"/>
                <a:cs typeface="Calibri"/>
              </a:rPr>
              <a:t>a</a:t>
            </a:r>
            <a:r>
              <a:rPr dirty="0" sz="1800" spc="-35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45" b="1">
                <a:latin typeface="Calibri"/>
                <a:cs typeface="Calibri"/>
              </a:rPr>
              <a:t>a</a:t>
            </a:r>
            <a:r>
              <a:rPr dirty="0" sz="1800" spc="-35" b="1">
                <a:latin typeface="Calibri"/>
                <a:cs typeface="Calibri"/>
              </a:rPr>
              <a:t>y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25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</a:t>
            </a:r>
            <a:r>
              <a:rPr dirty="0" sz="1800">
                <a:latin typeface="Calibri"/>
                <a:cs typeface="Calibri"/>
              </a:rPr>
              <a:t>y d</a:t>
            </a:r>
            <a:r>
              <a:rPr dirty="0" sz="1800" spc="-25">
                <a:latin typeface="Calibri"/>
                <a:cs typeface="Calibri"/>
              </a:rPr>
              <a:t>e</a:t>
            </a:r>
            <a:r>
              <a:rPr dirty="0" sz="1800" spc="-45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5">
                <a:latin typeface="Calibri"/>
                <a:cs typeface="Calibri"/>
              </a:rPr>
              <a:t>b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l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5">
                <a:latin typeface="Calibri"/>
                <a:cs typeface="Calibri"/>
              </a:rPr>
              <a:t>n</a:t>
            </a:r>
            <a:r>
              <a:rPr dirty="0" sz="1800" spc="-3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s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ce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ali</a:t>
            </a:r>
            <a:r>
              <a:rPr dirty="0" sz="1800" spc="-45">
                <a:latin typeface="Calibri"/>
                <a:cs typeface="Calibri"/>
              </a:rPr>
              <a:t>z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f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ou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B</a:t>
            </a:r>
            <a:r>
              <a:rPr dirty="0" sz="1800">
                <a:latin typeface="Calibri"/>
                <a:cs typeface="Calibri"/>
              </a:rPr>
              <a:t>alancin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25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cle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gy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p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ima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25">
                <a:latin typeface="Calibri"/>
                <a:cs typeface="Calibri"/>
              </a:rPr>
              <a:t>c</a:t>
            </a:r>
            <a:r>
              <a:rPr dirty="0" sz="1800" spc="-2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gy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 p</a:t>
            </a:r>
            <a:r>
              <a:rPr dirty="0" sz="1800" spc="-10">
                <a:latin typeface="Calibri"/>
                <a:cs typeface="Calibri"/>
              </a:rPr>
              <a:t>eak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du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>
                <a:latin typeface="Calibri"/>
                <a:cs typeface="Calibri"/>
              </a:rPr>
              <a:t> f</a:t>
            </a:r>
            <a:r>
              <a:rPr dirty="0" sz="1800" spc="-5">
                <a:latin typeface="Calibri"/>
                <a:cs typeface="Calibri"/>
              </a:rPr>
              <a:t>ir</a:t>
            </a:r>
            <a:r>
              <a:rPr dirty="0" sz="1800">
                <a:latin typeface="Calibri"/>
                <a:cs typeface="Calibri"/>
              </a:rPr>
              <a:t>min</a:t>
            </a:r>
            <a:r>
              <a:rPr dirty="0" sz="1800" spc="5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oad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 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hap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Calibri"/>
              <a:buAutoNum type="arabicPeriod"/>
            </a:pPr>
            <a:endParaRPr sz="1600">
              <a:latin typeface="Times New Roman"/>
              <a:cs typeface="Times New Roman"/>
            </a:endParaRPr>
          </a:p>
          <a:p>
            <a:pPr algn="just" marL="469900" marR="176530" indent="-457200">
              <a:lnSpc>
                <a:spcPct val="99500"/>
              </a:lnSpc>
              <a:buFont typeface="Calibri"/>
              <a:buAutoNum type="arabicPeriod"/>
              <a:tabLst>
                <a:tab pos="469900" algn="l"/>
              </a:tabLst>
            </a:pPr>
            <a:r>
              <a:rPr dirty="0" sz="1800" spc="-5" b="1">
                <a:latin typeface="Calibri"/>
                <a:cs typeface="Calibri"/>
              </a:rPr>
              <a:t>Im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20" b="1">
                <a:latin typeface="Calibri"/>
                <a:cs typeface="Calibri"/>
              </a:rPr>
              <a:t>v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g</a:t>
            </a:r>
            <a:r>
              <a:rPr dirty="0" sz="1800" spc="-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eli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spc="-15" b="1">
                <a:latin typeface="Calibri"/>
                <a:cs typeface="Calibri"/>
              </a:rPr>
              <a:t>bili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25" b="1">
                <a:latin typeface="Calibri"/>
                <a:cs typeface="Calibri"/>
              </a:rPr>
              <a:t>y</a:t>
            </a:r>
            <a:r>
              <a:rPr dirty="0" sz="1800" spc="-5" b="1">
                <a:latin typeface="Calibri"/>
                <a:cs typeface="Calibri"/>
              </a:rPr>
              <a:t>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esilie</a:t>
            </a:r>
            <a:r>
              <a:rPr dirty="0" sz="1800" spc="-10" b="1">
                <a:latin typeface="Calibri"/>
                <a:cs typeface="Calibri"/>
              </a:rPr>
              <a:t>n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, 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se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ty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</a:t>
            </a:r>
            <a:r>
              <a:rPr dirty="0" sz="1800">
                <a:latin typeface="Calibri"/>
                <a:cs typeface="Calibri"/>
              </a:rPr>
              <a:t>y u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z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25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l 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gy</a:t>
            </a:r>
            <a:r>
              <a:rPr dirty="0" sz="1800">
                <a:latin typeface="Calibri"/>
                <a:cs typeface="Calibri"/>
              </a:rPr>
              <a:t> 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gy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v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20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40">
                <a:latin typeface="Calibri"/>
                <a:cs typeface="Calibri"/>
              </a:rPr>
              <a:t>k</a:t>
            </a:r>
            <a:r>
              <a:rPr dirty="0" sz="1800">
                <a:latin typeface="Calibri"/>
                <a:cs typeface="Calibri"/>
              </a:rPr>
              <a:t>up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30">
                <a:latin typeface="Calibri"/>
                <a:cs typeface="Calibri"/>
              </a:rPr>
              <a:t>w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5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>
                <a:latin typeface="Calibri"/>
                <a:cs typeface="Calibri"/>
              </a:rPr>
              <a:t> a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p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iti</a:t>
            </a:r>
            <a:r>
              <a:rPr dirty="0" sz="1800" spc="-40">
                <a:latin typeface="Calibri"/>
                <a:cs typeface="Calibri"/>
              </a:rPr>
              <a:t>z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oa</a:t>
            </a:r>
            <a:r>
              <a:rPr dirty="0" sz="1800" spc="5">
                <a:latin typeface="Calibri"/>
                <a:cs typeface="Calibri"/>
              </a:rPr>
              <a:t>d</a:t>
            </a:r>
            <a:r>
              <a:rPr dirty="0" sz="1800">
                <a:latin typeface="Calibri"/>
                <a:cs typeface="Calibri"/>
              </a:rPr>
              <a:t>s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5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Font typeface="Calibri"/>
              <a:buAutoNum type="arabicPeriod"/>
            </a:pPr>
            <a:endParaRPr sz="1600">
              <a:latin typeface="Times New Roman"/>
              <a:cs typeface="Times New Roman"/>
            </a:endParaRPr>
          </a:p>
          <a:p>
            <a:pPr marL="469900" marR="64135" indent="-457200">
              <a:lnSpc>
                <a:spcPct val="100000"/>
              </a:lnSpc>
              <a:buFont typeface="Calibri"/>
              <a:buAutoNum type="arabicPeriod"/>
              <a:tabLst>
                <a:tab pos="469900" algn="l"/>
              </a:tabLst>
            </a:pPr>
            <a:r>
              <a:rPr dirty="0" sz="1800" spc="-20" b="1">
                <a:latin typeface="Calibri"/>
                <a:cs typeface="Calibri"/>
              </a:rPr>
              <a:t>M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15" b="1">
                <a:latin typeface="Calibri"/>
                <a:cs typeface="Calibri"/>
              </a:rPr>
              <a:t>d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35" b="1">
                <a:latin typeface="Calibri"/>
                <a:cs typeface="Calibri"/>
              </a:rPr>
              <a:t>z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g</a:t>
            </a:r>
            <a:r>
              <a:rPr dirty="0" sz="1800" spc="-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30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uppo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 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 spc="-3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ab</a:t>
            </a:r>
            <a:r>
              <a:rPr dirty="0" sz="1800" spc="-10">
                <a:latin typeface="Calibri"/>
                <a:cs typeface="Calibri"/>
              </a:rPr>
              <a:t>o</a:t>
            </a:r>
            <a:r>
              <a:rPr dirty="0" sz="1800" spc="-3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 en</a:t>
            </a:r>
            <a:r>
              <a:rPr dirty="0" sz="1800">
                <a:latin typeface="Calibri"/>
                <a:cs typeface="Calibri"/>
              </a:rPr>
              <a:t>ab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75">
                <a:latin typeface="Calibri"/>
                <a:cs typeface="Calibri"/>
              </a:rPr>
              <a:t>k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5">
                <a:latin typeface="Calibri"/>
                <a:cs typeface="Calibri"/>
              </a:rPr>
              <a:t>h</a:t>
            </a:r>
            <a:r>
              <a:rPr dirty="0" sz="1800" spc="-5">
                <a:latin typeface="Calibri"/>
                <a:cs typeface="Calibri"/>
              </a:rPr>
              <a:t>-</a:t>
            </a:r>
            <a:r>
              <a:rPr dirty="0" sz="1800" spc="-10">
                <a:latin typeface="Calibri"/>
                <a:cs typeface="Calibri"/>
              </a:rPr>
              <a:t>neede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r</a:t>
            </a:r>
            <a:r>
              <a:rPr dirty="0" sz="1800" spc="-35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Font typeface="Calibri"/>
              <a:buAutoNum type="arabicPeriod"/>
            </a:pPr>
            <a:endParaRPr sz="1600">
              <a:latin typeface="Times New Roman"/>
              <a:cs typeface="Times New Roman"/>
            </a:endParaRPr>
          </a:p>
          <a:p>
            <a:pPr marL="469900" marR="783590" indent="-457200">
              <a:lnSpc>
                <a:spcPct val="100000"/>
              </a:lnSpc>
              <a:buFont typeface="Calibri"/>
              <a:buAutoNum type="arabicPeriod"/>
              <a:tabLst>
                <a:tab pos="469900" algn="l"/>
              </a:tabLst>
            </a:pPr>
            <a:r>
              <a:rPr dirty="0" sz="1800" spc="-30" b="1">
                <a:latin typeface="Calibri"/>
                <a:cs typeface="Calibri"/>
              </a:rPr>
              <a:t>F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30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e 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5" b="1">
                <a:latin typeface="Calibri"/>
                <a:cs typeface="Calibri"/>
              </a:rPr>
              <a:t>g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spc="5" b="1">
                <a:latin typeface="Calibri"/>
                <a:cs typeface="Calibri"/>
              </a:rPr>
              <a:t>f</a:t>
            </a:r>
            <a:r>
              <a:rPr dirty="0" sz="1800" spc="5" b="1">
                <a:latin typeface="Calibri"/>
                <a:cs typeface="Calibri"/>
              </a:rPr>
              <a:t>f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h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b="1">
                <a:latin typeface="Calibri"/>
                <a:cs typeface="Calibri"/>
              </a:rPr>
              <a:t>e 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20" b="1">
                <a:latin typeface="Calibri"/>
                <a:cs typeface="Calibri"/>
              </a:rPr>
              <a:t>v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3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/</a:t>
            </a:r>
            <a:r>
              <a:rPr dirty="0" sz="1800" b="1">
                <a:latin typeface="Calibri"/>
                <a:cs typeface="Calibri"/>
              </a:rPr>
              <a:t>Z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 </a:t>
            </a:r>
            <a:r>
              <a:rPr dirty="0" sz="1800" spc="-75">
                <a:latin typeface="Calibri"/>
                <a:cs typeface="Calibri"/>
              </a:rPr>
              <a:t>k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add</a:t>
            </a:r>
            <a:r>
              <a:rPr dirty="0" sz="1800" spc="-5">
                <a:latin typeface="Calibri"/>
                <a:cs typeface="Calibri"/>
              </a:rPr>
              <a:t>iti</a:t>
            </a:r>
            <a:r>
              <a:rPr dirty="0" sz="1800">
                <a:latin typeface="Calibri"/>
                <a:cs typeface="Calibri"/>
              </a:rPr>
              <a:t>onal </a:t>
            </a:r>
            <a:r>
              <a:rPr dirty="0" sz="1800" spc="-25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gy</a:t>
            </a:r>
            <a:r>
              <a:rPr dirty="0" sz="1800">
                <a:latin typeface="Calibri"/>
                <a:cs typeface="Calibri"/>
              </a:rPr>
              <a:t> p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40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man</a:t>
            </a:r>
            <a:r>
              <a:rPr dirty="0" sz="1800" spc="-10">
                <a:latin typeface="Calibri"/>
                <a:cs typeface="Calibri"/>
              </a:rPr>
              <a:t>ce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im</a:t>
            </a:r>
            <a:r>
              <a:rPr dirty="0" sz="1800" spc="5">
                <a:latin typeface="Calibri"/>
                <a:cs typeface="Calibri"/>
              </a:rPr>
              <a:t>p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o</a:t>
            </a:r>
            <a:r>
              <a:rPr dirty="0" sz="1800" spc="-30">
                <a:latin typeface="Calibri"/>
                <a:cs typeface="Calibri"/>
              </a:rPr>
              <a:t>v</a:t>
            </a:r>
            <a:r>
              <a:rPr dirty="0" sz="1800" spc="-15">
                <a:latin typeface="Calibri"/>
                <a:cs typeface="Calibri"/>
              </a:rPr>
              <a:t>eme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9558" y="973645"/>
            <a:ext cx="7983855" cy="1158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spc="-10" b="1">
                <a:latin typeface="Calibri"/>
                <a:cs typeface="Calibri"/>
              </a:rPr>
              <a:t>S</a:t>
            </a:r>
            <a:r>
              <a:rPr dirty="0" sz="2000" spc="-40" b="1">
                <a:latin typeface="Calibri"/>
                <a:cs typeface="Calibri"/>
              </a:rPr>
              <a:t>t</a:t>
            </a:r>
            <a:r>
              <a:rPr dirty="0" sz="2000" spc="5" b="1">
                <a:latin typeface="Calibri"/>
                <a:cs typeface="Calibri"/>
              </a:rPr>
              <a:t>e</a:t>
            </a:r>
            <a:r>
              <a:rPr dirty="0" sz="2000" spc="-15" b="1">
                <a:latin typeface="Calibri"/>
                <a:cs typeface="Calibri"/>
              </a:rPr>
              <a:t>p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2</a:t>
            </a:r>
            <a:r>
              <a:rPr dirty="0" sz="2000" spc="-10" b="1">
                <a:latin typeface="Calibri"/>
                <a:cs typeface="Calibri"/>
              </a:rPr>
              <a:t>: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Bas</a:t>
            </a:r>
            <a:r>
              <a:rPr dirty="0" sz="2000" spc="5" b="1">
                <a:latin typeface="Calibri"/>
                <a:cs typeface="Calibri"/>
              </a:rPr>
              <a:t>e</a:t>
            </a:r>
            <a:r>
              <a:rPr dirty="0" sz="2000" spc="-10" b="1">
                <a:latin typeface="Calibri"/>
                <a:cs typeface="Calibri"/>
              </a:rPr>
              <a:t>li</a:t>
            </a:r>
            <a:r>
              <a:rPr dirty="0" sz="2000" spc="-15" b="1">
                <a:latin typeface="Calibri"/>
                <a:cs typeface="Calibri"/>
              </a:rPr>
              <a:t>n</a:t>
            </a:r>
            <a:r>
              <a:rPr dirty="0" sz="2000" b="1">
                <a:latin typeface="Calibri"/>
                <a:cs typeface="Calibri"/>
              </a:rPr>
              <a:t>e </a:t>
            </a:r>
            <a:r>
              <a:rPr dirty="0" sz="2000" spc="-5" b="1">
                <a:latin typeface="Calibri"/>
                <a:cs typeface="Calibri"/>
              </a:rPr>
              <a:t>G</a:t>
            </a:r>
            <a:r>
              <a:rPr dirty="0" sz="2000" b="1">
                <a:latin typeface="Calibri"/>
                <a:cs typeface="Calibri"/>
              </a:rPr>
              <a:t>r</a:t>
            </a:r>
            <a:r>
              <a:rPr dirty="0" sz="2000" spc="-10" b="1">
                <a:latin typeface="Calibri"/>
                <a:cs typeface="Calibri"/>
              </a:rPr>
              <a:t>i</a:t>
            </a:r>
            <a:r>
              <a:rPr dirty="0" sz="2000" spc="-15" b="1">
                <a:latin typeface="Calibri"/>
                <a:cs typeface="Calibri"/>
              </a:rPr>
              <a:t>d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Ana</a:t>
            </a:r>
            <a:r>
              <a:rPr dirty="0" sz="2000" spc="-10" b="1">
                <a:latin typeface="Calibri"/>
                <a:cs typeface="Calibri"/>
              </a:rPr>
              <a:t>l</a:t>
            </a:r>
            <a:r>
              <a:rPr dirty="0" sz="2000" spc="-20" b="1">
                <a:latin typeface="Calibri"/>
                <a:cs typeface="Calibri"/>
              </a:rPr>
              <a:t>y</a:t>
            </a:r>
            <a:r>
              <a:rPr dirty="0" sz="2000" spc="-10" b="1">
                <a:latin typeface="Calibri"/>
                <a:cs typeface="Calibri"/>
              </a:rPr>
              <a:t>s</a:t>
            </a:r>
            <a:r>
              <a:rPr dirty="0" sz="2000" spc="-10" b="1">
                <a:latin typeface="Calibri"/>
                <a:cs typeface="Calibri"/>
              </a:rPr>
              <a:t>i</a:t>
            </a:r>
            <a:r>
              <a:rPr dirty="0" sz="2000" spc="-10" b="1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algn="ctr" marL="12700" marR="5080" indent="635">
              <a:lnSpc>
                <a:spcPct val="99500"/>
              </a:lnSpc>
              <a:spcBef>
                <a:spcPts val="475"/>
              </a:spcBef>
            </a:pPr>
            <a:r>
              <a:rPr dirty="0" sz="1800" spc="-10">
                <a:latin typeface="Calibri"/>
                <a:cs typeface="Calibri"/>
              </a:rPr>
              <a:t>D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rm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ne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he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ab</a:t>
            </a:r>
            <a:r>
              <a:rPr dirty="0" sz="1800" spc="-5">
                <a:latin typeface="Calibri"/>
                <a:cs typeface="Calibri"/>
              </a:rPr>
              <a:t>ili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he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25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20">
                <a:latin typeface="Calibri"/>
                <a:cs typeface="Calibri"/>
              </a:rPr>
              <a:t>mm</a:t>
            </a:r>
            <a:r>
              <a:rPr dirty="0" sz="1800">
                <a:latin typeface="Calibri"/>
                <a:cs typeface="Calibri"/>
              </a:rPr>
              <a:t>od</a:t>
            </a:r>
            <a:r>
              <a:rPr dirty="0" sz="1800" spc="-2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w</a:t>
            </a:r>
            <a:r>
              <a:rPr dirty="0" sz="1800" spc="5">
                <a:latin typeface="Calibri"/>
                <a:cs typeface="Calibri"/>
              </a:rPr>
              <a:t> D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: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25">
                <a:latin typeface="Calibri"/>
                <a:cs typeface="Calibri"/>
              </a:rPr>
              <a:t>n</a:t>
            </a:r>
            <a:r>
              <a:rPr dirty="0" sz="1800" spc="-3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ry</a:t>
            </a:r>
            <a:r>
              <a:rPr dirty="0" sz="1800">
                <a:latin typeface="Calibri"/>
                <a:cs typeface="Calibri"/>
              </a:rPr>
              <a:t> 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he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x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ng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ud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oad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">
                <a:latin typeface="Calibri"/>
                <a:cs typeface="Calibri"/>
              </a:rPr>
              <a:t>il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v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eg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2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45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ee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>
                <a:latin typeface="Calibri"/>
                <a:cs typeface="Calibri"/>
              </a:rPr>
              <a:t> 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40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mer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ap</a:t>
            </a:r>
            <a:r>
              <a:rPr dirty="0" sz="1800" spc="-10">
                <a:latin typeface="Calibri"/>
                <a:cs typeface="Calibri"/>
              </a:rPr>
              <a:t>ac</a:t>
            </a:r>
            <a:r>
              <a:rPr dirty="0" sz="1800" spc="-5">
                <a:latin typeface="Calibri"/>
                <a:cs typeface="Calibri"/>
              </a:rPr>
              <a:t>iti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x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ti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2672" y="2368796"/>
            <a:ext cx="7318658" cy="3871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/>
              <a:t>C</a:t>
            </a:r>
            <a:r>
              <a:rPr dirty="0" sz="2400" spc="-5"/>
              <a:t>o</a:t>
            </a:r>
            <a:r>
              <a:rPr dirty="0" sz="2400"/>
              <a:t>mm</a:t>
            </a:r>
            <a:r>
              <a:rPr dirty="0" sz="2400" spc="-5"/>
              <a:t>u</a:t>
            </a:r>
            <a:r>
              <a:rPr dirty="0" sz="2400" spc="-20"/>
              <a:t>ni</a:t>
            </a:r>
            <a:r>
              <a:rPr dirty="0" sz="2400"/>
              <a:t>ty</a:t>
            </a:r>
            <a:r>
              <a:rPr dirty="0" sz="2400" spc="-5"/>
              <a:t> </a:t>
            </a:r>
            <a:r>
              <a:rPr dirty="0" sz="2400"/>
              <a:t>M</a:t>
            </a:r>
            <a:r>
              <a:rPr dirty="0" sz="2400" spc="-15"/>
              <a:t>i</a:t>
            </a:r>
            <a:r>
              <a:rPr dirty="0" sz="2400"/>
              <a:t>cr</a:t>
            </a:r>
            <a:r>
              <a:rPr dirty="0" sz="2400" spc="-5"/>
              <a:t>o</a:t>
            </a:r>
            <a:r>
              <a:rPr dirty="0" sz="2400" spc="-20"/>
              <a:t>g</a:t>
            </a:r>
            <a:r>
              <a:rPr dirty="0" sz="2400" spc="-10"/>
              <a:t>r</a:t>
            </a:r>
            <a:r>
              <a:rPr dirty="0" sz="2400" spc="-15"/>
              <a:t>i</a:t>
            </a:r>
            <a:r>
              <a:rPr dirty="0" sz="2400" spc="-15"/>
              <a:t>d</a:t>
            </a:r>
            <a:r>
              <a:rPr dirty="0" sz="2400" spc="-10"/>
              <a:t> </a:t>
            </a:r>
            <a:r>
              <a:rPr dirty="0" sz="2400" spc="-20"/>
              <a:t>d</a:t>
            </a:r>
            <a:r>
              <a:rPr dirty="0" sz="2400"/>
              <a:t>es</a:t>
            </a:r>
            <a:r>
              <a:rPr dirty="0" sz="2400" spc="-20"/>
              <a:t>ig</a:t>
            </a:r>
            <a:r>
              <a:rPr dirty="0" sz="2400" spc="-15"/>
              <a:t>n</a:t>
            </a:r>
            <a:r>
              <a:rPr dirty="0" sz="2400" spc="-10"/>
              <a:t> </a:t>
            </a:r>
            <a:r>
              <a:rPr dirty="0" sz="2400"/>
              <a:t>ste</a:t>
            </a:r>
            <a:r>
              <a:rPr dirty="0" sz="2400" spc="-20"/>
              <a:t>p</a:t>
            </a:r>
            <a:r>
              <a:rPr dirty="0" sz="2400"/>
              <a:t>s</a:t>
            </a:r>
            <a:endParaRPr sz="24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7368" y="948245"/>
            <a:ext cx="8068309" cy="8839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spc="-10" b="1">
                <a:latin typeface="Calibri"/>
                <a:cs typeface="Calibri"/>
              </a:rPr>
              <a:t>S</a:t>
            </a:r>
            <a:r>
              <a:rPr dirty="0" sz="2000" spc="-40" b="1">
                <a:latin typeface="Calibri"/>
                <a:cs typeface="Calibri"/>
              </a:rPr>
              <a:t>t</a:t>
            </a:r>
            <a:r>
              <a:rPr dirty="0" sz="2000" spc="5" b="1">
                <a:latin typeface="Calibri"/>
                <a:cs typeface="Calibri"/>
              </a:rPr>
              <a:t>e</a:t>
            </a:r>
            <a:r>
              <a:rPr dirty="0" sz="2000" spc="-15" b="1">
                <a:latin typeface="Calibri"/>
                <a:cs typeface="Calibri"/>
              </a:rPr>
              <a:t>p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3</a:t>
            </a:r>
            <a:r>
              <a:rPr dirty="0" sz="2000" spc="-10" b="1">
                <a:latin typeface="Calibri"/>
                <a:cs typeface="Calibri"/>
              </a:rPr>
              <a:t>: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L</a:t>
            </a:r>
            <a:r>
              <a:rPr dirty="0" sz="2000" spc="-20" b="1">
                <a:latin typeface="Calibri"/>
                <a:cs typeface="Calibri"/>
              </a:rPr>
              <a:t>o</a:t>
            </a:r>
            <a:r>
              <a:rPr dirty="0" sz="2000" spc="-10" b="1">
                <a:latin typeface="Calibri"/>
                <a:cs typeface="Calibri"/>
              </a:rPr>
              <a:t>c</a:t>
            </a:r>
            <a:r>
              <a:rPr dirty="0" sz="2000" spc="-10" b="1">
                <a:latin typeface="Calibri"/>
                <a:cs typeface="Calibri"/>
              </a:rPr>
              <a:t>al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C</a:t>
            </a:r>
            <a:r>
              <a:rPr dirty="0" sz="2000" spc="-10" b="1">
                <a:latin typeface="Calibri"/>
                <a:cs typeface="Calibri"/>
              </a:rPr>
              <a:t>l</a:t>
            </a:r>
            <a:r>
              <a:rPr dirty="0" sz="2000" spc="5" b="1">
                <a:latin typeface="Calibri"/>
                <a:cs typeface="Calibri"/>
              </a:rPr>
              <a:t>e</a:t>
            </a:r>
            <a:r>
              <a:rPr dirty="0" sz="2000" spc="-15" b="1">
                <a:latin typeface="Calibri"/>
                <a:cs typeface="Calibri"/>
              </a:rPr>
              <a:t>an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E</a:t>
            </a:r>
            <a:r>
              <a:rPr dirty="0" sz="2000" spc="-15" b="1">
                <a:latin typeface="Calibri"/>
                <a:cs typeface="Calibri"/>
              </a:rPr>
              <a:t>n</a:t>
            </a:r>
            <a:r>
              <a:rPr dirty="0" sz="2000" spc="5" b="1">
                <a:latin typeface="Calibri"/>
                <a:cs typeface="Calibri"/>
              </a:rPr>
              <a:t>e</a:t>
            </a:r>
            <a:r>
              <a:rPr dirty="0" sz="2000" spc="-25" b="1">
                <a:latin typeface="Calibri"/>
                <a:cs typeface="Calibri"/>
              </a:rPr>
              <a:t>r</a:t>
            </a:r>
            <a:r>
              <a:rPr dirty="0" sz="2000" b="1">
                <a:latin typeface="Calibri"/>
                <a:cs typeface="Calibri"/>
              </a:rPr>
              <a:t>g</a:t>
            </a:r>
            <a:r>
              <a:rPr dirty="0" sz="2000" spc="-10" b="1">
                <a:latin typeface="Calibri"/>
                <a:cs typeface="Calibri"/>
              </a:rPr>
              <a:t>y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Su</a:t>
            </a:r>
            <a:r>
              <a:rPr dirty="0" sz="2000" spc="15" b="1">
                <a:latin typeface="Calibri"/>
                <a:cs typeface="Calibri"/>
              </a:rPr>
              <a:t>r</a:t>
            </a:r>
            <a:r>
              <a:rPr dirty="0" sz="2000" spc="-15" b="1">
                <a:latin typeface="Calibri"/>
                <a:cs typeface="Calibri"/>
              </a:rPr>
              <a:t>ve</a:t>
            </a:r>
            <a:r>
              <a:rPr dirty="0" sz="2000" spc="-10" b="1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algn="ctr" marL="12700" marR="5080">
              <a:lnSpc>
                <a:spcPts val="2130"/>
              </a:lnSpc>
              <a:spcBef>
                <a:spcPts val="560"/>
              </a:spcBef>
            </a:pPr>
            <a:r>
              <a:rPr dirty="0" sz="1800">
                <a:latin typeface="Calibri"/>
                <a:cs typeface="Calibri"/>
              </a:rPr>
              <a:t>Co</a:t>
            </a:r>
            <a:r>
              <a:rPr dirty="0" sz="1800" spc="-20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ehen</a:t>
            </a:r>
            <a:r>
              <a:rPr dirty="0" sz="1800" spc="-5">
                <a:latin typeface="Calibri"/>
                <a:cs typeface="Calibri"/>
              </a:rPr>
              <a:t>si</a:t>
            </a:r>
            <a:r>
              <a:rPr dirty="0" sz="1800" spc="-3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ass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-20">
                <a:latin typeface="Calibri"/>
                <a:cs typeface="Calibri"/>
              </a:rPr>
              <a:t>m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5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 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25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gy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ene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5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ia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25">
                <a:latin typeface="Calibri"/>
                <a:cs typeface="Calibri"/>
              </a:rPr>
              <a:t>g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 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ea,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ec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c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25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al 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ou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ce</a:t>
            </a:r>
            <a:r>
              <a:rPr dirty="0" sz="1800">
                <a:latin typeface="Calibri"/>
                <a:cs typeface="Calibri"/>
              </a:rPr>
              <a:t>s 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si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ac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cs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1712" y="2133600"/>
            <a:ext cx="7040562" cy="410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/>
              <a:t>C</a:t>
            </a:r>
            <a:r>
              <a:rPr dirty="0" sz="2400" spc="-5"/>
              <a:t>o</a:t>
            </a:r>
            <a:r>
              <a:rPr dirty="0" sz="2400"/>
              <a:t>mm</a:t>
            </a:r>
            <a:r>
              <a:rPr dirty="0" sz="2400" spc="-5"/>
              <a:t>u</a:t>
            </a:r>
            <a:r>
              <a:rPr dirty="0" sz="2400" spc="-20"/>
              <a:t>ni</a:t>
            </a:r>
            <a:r>
              <a:rPr dirty="0" sz="2400"/>
              <a:t>ty</a:t>
            </a:r>
            <a:r>
              <a:rPr dirty="0" sz="2400" spc="-5"/>
              <a:t> </a:t>
            </a:r>
            <a:r>
              <a:rPr dirty="0" sz="2400"/>
              <a:t>M</a:t>
            </a:r>
            <a:r>
              <a:rPr dirty="0" sz="2400" spc="-15"/>
              <a:t>i</a:t>
            </a:r>
            <a:r>
              <a:rPr dirty="0" sz="2400"/>
              <a:t>cr</a:t>
            </a:r>
            <a:r>
              <a:rPr dirty="0" sz="2400" spc="-5"/>
              <a:t>o</a:t>
            </a:r>
            <a:r>
              <a:rPr dirty="0" sz="2400" spc="-20"/>
              <a:t>g</a:t>
            </a:r>
            <a:r>
              <a:rPr dirty="0" sz="2400" spc="-10"/>
              <a:t>r</a:t>
            </a:r>
            <a:r>
              <a:rPr dirty="0" sz="2400" spc="-15"/>
              <a:t>i</a:t>
            </a:r>
            <a:r>
              <a:rPr dirty="0" sz="2400" spc="-15"/>
              <a:t>d</a:t>
            </a:r>
            <a:r>
              <a:rPr dirty="0" sz="2400" spc="-10"/>
              <a:t> </a:t>
            </a:r>
            <a:r>
              <a:rPr dirty="0" sz="2400" spc="-20"/>
              <a:t>d</a:t>
            </a:r>
            <a:r>
              <a:rPr dirty="0" sz="2400"/>
              <a:t>es</a:t>
            </a:r>
            <a:r>
              <a:rPr dirty="0" sz="2400" spc="-20"/>
              <a:t>ig</a:t>
            </a:r>
            <a:r>
              <a:rPr dirty="0" sz="2400" spc="-15"/>
              <a:t>n</a:t>
            </a:r>
            <a:r>
              <a:rPr dirty="0" sz="2400" spc="-10"/>
              <a:t> </a:t>
            </a:r>
            <a:r>
              <a:rPr dirty="0" sz="2400"/>
              <a:t>ste</a:t>
            </a:r>
            <a:r>
              <a:rPr dirty="0" sz="2400" spc="-20"/>
              <a:t>p</a:t>
            </a:r>
            <a:r>
              <a:rPr dirty="0" sz="2400"/>
              <a:t>s</a:t>
            </a:r>
            <a:endParaRPr sz="24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11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36733" y="3081866"/>
            <a:ext cx="2484967" cy="1210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25800" y="1739913"/>
            <a:ext cx="2578100" cy="10921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93066" y="4996281"/>
            <a:ext cx="2088882" cy="11632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7900" y="4367885"/>
            <a:ext cx="1375953" cy="15884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9781" y="1866900"/>
            <a:ext cx="1913417" cy="1604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04166" y="3674533"/>
            <a:ext cx="1676400" cy="1574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05766" y="3805766"/>
            <a:ext cx="1502832" cy="13631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52850" y="3696169"/>
            <a:ext cx="1582851" cy="14854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52850" y="3696169"/>
            <a:ext cx="1583055" cy="1485900"/>
          </a:xfrm>
          <a:custGeom>
            <a:avLst/>
            <a:gdLst/>
            <a:ahLst/>
            <a:cxnLst/>
            <a:rect l="l" t="t" r="r" b="b"/>
            <a:pathLst>
              <a:path w="1583054" h="1485900">
                <a:moveTo>
                  <a:pt x="791425" y="0"/>
                </a:moveTo>
                <a:lnTo>
                  <a:pt x="726516" y="2462"/>
                </a:lnTo>
                <a:lnTo>
                  <a:pt x="663051" y="9720"/>
                </a:lnTo>
                <a:lnTo>
                  <a:pt x="601235" y="21585"/>
                </a:lnTo>
                <a:lnTo>
                  <a:pt x="541272" y="37863"/>
                </a:lnTo>
                <a:lnTo>
                  <a:pt x="483365" y="58366"/>
                </a:lnTo>
                <a:lnTo>
                  <a:pt x="427718" y="82900"/>
                </a:lnTo>
                <a:lnTo>
                  <a:pt x="374534" y="111275"/>
                </a:lnTo>
                <a:lnTo>
                  <a:pt x="324018" y="143300"/>
                </a:lnTo>
                <a:lnTo>
                  <a:pt x="276372" y="178783"/>
                </a:lnTo>
                <a:lnTo>
                  <a:pt x="231801" y="217535"/>
                </a:lnTo>
                <a:lnTo>
                  <a:pt x="190509" y="259362"/>
                </a:lnTo>
                <a:lnTo>
                  <a:pt x="152698" y="304075"/>
                </a:lnTo>
                <a:lnTo>
                  <a:pt x="118572" y="351482"/>
                </a:lnTo>
                <a:lnTo>
                  <a:pt x="88336" y="401392"/>
                </a:lnTo>
                <a:lnTo>
                  <a:pt x="62193" y="453613"/>
                </a:lnTo>
                <a:lnTo>
                  <a:pt x="40347" y="507956"/>
                </a:lnTo>
                <a:lnTo>
                  <a:pt x="23000" y="564227"/>
                </a:lnTo>
                <a:lnTo>
                  <a:pt x="10358" y="622237"/>
                </a:lnTo>
                <a:lnTo>
                  <a:pt x="2623" y="681795"/>
                </a:lnTo>
                <a:lnTo>
                  <a:pt x="0" y="742708"/>
                </a:lnTo>
                <a:lnTo>
                  <a:pt x="2623" y="803622"/>
                </a:lnTo>
                <a:lnTo>
                  <a:pt x="10358" y="863179"/>
                </a:lnTo>
                <a:lnTo>
                  <a:pt x="23000" y="921189"/>
                </a:lnTo>
                <a:lnTo>
                  <a:pt x="40347" y="977461"/>
                </a:lnTo>
                <a:lnTo>
                  <a:pt x="62193" y="1031803"/>
                </a:lnTo>
                <a:lnTo>
                  <a:pt x="88336" y="1084025"/>
                </a:lnTo>
                <a:lnTo>
                  <a:pt x="118572" y="1133935"/>
                </a:lnTo>
                <a:lnTo>
                  <a:pt x="152698" y="1181341"/>
                </a:lnTo>
                <a:lnTo>
                  <a:pt x="190509" y="1226054"/>
                </a:lnTo>
                <a:lnTo>
                  <a:pt x="231801" y="1267882"/>
                </a:lnTo>
                <a:lnTo>
                  <a:pt x="276372" y="1306633"/>
                </a:lnTo>
                <a:lnTo>
                  <a:pt x="324018" y="1342117"/>
                </a:lnTo>
                <a:lnTo>
                  <a:pt x="374534" y="1374142"/>
                </a:lnTo>
                <a:lnTo>
                  <a:pt x="427718" y="1402517"/>
                </a:lnTo>
                <a:lnTo>
                  <a:pt x="483365" y="1427051"/>
                </a:lnTo>
                <a:lnTo>
                  <a:pt x="541272" y="1447553"/>
                </a:lnTo>
                <a:lnTo>
                  <a:pt x="601235" y="1463832"/>
                </a:lnTo>
                <a:lnTo>
                  <a:pt x="663051" y="1475696"/>
                </a:lnTo>
                <a:lnTo>
                  <a:pt x="726516" y="1482955"/>
                </a:lnTo>
                <a:lnTo>
                  <a:pt x="791425" y="1485417"/>
                </a:lnTo>
                <a:lnTo>
                  <a:pt x="856333" y="1482955"/>
                </a:lnTo>
                <a:lnTo>
                  <a:pt x="919797" y="1475696"/>
                </a:lnTo>
                <a:lnTo>
                  <a:pt x="981611" y="1463832"/>
                </a:lnTo>
                <a:lnTo>
                  <a:pt x="1041574" y="1447553"/>
                </a:lnTo>
                <a:lnTo>
                  <a:pt x="1099480" y="1427051"/>
                </a:lnTo>
                <a:lnTo>
                  <a:pt x="1155127" y="1402517"/>
                </a:lnTo>
                <a:lnTo>
                  <a:pt x="1208311" y="1374142"/>
                </a:lnTo>
                <a:lnTo>
                  <a:pt x="1258827" y="1342117"/>
                </a:lnTo>
                <a:lnTo>
                  <a:pt x="1306473" y="1306633"/>
                </a:lnTo>
                <a:lnTo>
                  <a:pt x="1351045" y="1267882"/>
                </a:lnTo>
                <a:lnTo>
                  <a:pt x="1392338" y="1226054"/>
                </a:lnTo>
                <a:lnTo>
                  <a:pt x="1430149" y="1181341"/>
                </a:lnTo>
                <a:lnTo>
                  <a:pt x="1464275" y="1133935"/>
                </a:lnTo>
                <a:lnTo>
                  <a:pt x="1494512" y="1084025"/>
                </a:lnTo>
                <a:lnTo>
                  <a:pt x="1520656" y="1031803"/>
                </a:lnTo>
                <a:lnTo>
                  <a:pt x="1542503" y="977461"/>
                </a:lnTo>
                <a:lnTo>
                  <a:pt x="1559850" y="921189"/>
                </a:lnTo>
                <a:lnTo>
                  <a:pt x="1572493" y="863179"/>
                </a:lnTo>
                <a:lnTo>
                  <a:pt x="1580228" y="803622"/>
                </a:lnTo>
                <a:lnTo>
                  <a:pt x="1582851" y="742708"/>
                </a:lnTo>
                <a:lnTo>
                  <a:pt x="1580228" y="681795"/>
                </a:lnTo>
                <a:lnTo>
                  <a:pt x="1572493" y="622237"/>
                </a:lnTo>
                <a:lnTo>
                  <a:pt x="1559850" y="564227"/>
                </a:lnTo>
                <a:lnTo>
                  <a:pt x="1542503" y="507956"/>
                </a:lnTo>
                <a:lnTo>
                  <a:pt x="1520656" y="453613"/>
                </a:lnTo>
                <a:lnTo>
                  <a:pt x="1494512" y="401392"/>
                </a:lnTo>
                <a:lnTo>
                  <a:pt x="1464275" y="351482"/>
                </a:lnTo>
                <a:lnTo>
                  <a:pt x="1430149" y="304075"/>
                </a:lnTo>
                <a:lnTo>
                  <a:pt x="1392338" y="259362"/>
                </a:lnTo>
                <a:lnTo>
                  <a:pt x="1351045" y="217535"/>
                </a:lnTo>
                <a:lnTo>
                  <a:pt x="1306473" y="178783"/>
                </a:lnTo>
                <a:lnTo>
                  <a:pt x="1258827" y="143300"/>
                </a:lnTo>
                <a:lnTo>
                  <a:pt x="1208311" y="111275"/>
                </a:lnTo>
                <a:lnTo>
                  <a:pt x="1155127" y="82900"/>
                </a:lnTo>
                <a:lnTo>
                  <a:pt x="1099480" y="58366"/>
                </a:lnTo>
                <a:lnTo>
                  <a:pt x="1041574" y="37863"/>
                </a:lnTo>
                <a:lnTo>
                  <a:pt x="981611" y="21585"/>
                </a:lnTo>
                <a:lnTo>
                  <a:pt x="919797" y="9720"/>
                </a:lnTo>
                <a:lnTo>
                  <a:pt x="856333" y="2462"/>
                </a:lnTo>
                <a:lnTo>
                  <a:pt x="79142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8000" y="3176535"/>
            <a:ext cx="34925" cy="520065"/>
          </a:xfrm>
          <a:custGeom>
            <a:avLst/>
            <a:gdLst/>
            <a:ahLst/>
            <a:cxnLst/>
            <a:rect l="l" t="t" r="r" b="b"/>
            <a:pathLst>
              <a:path w="34925" h="520064">
                <a:moveTo>
                  <a:pt x="16977" y="519692"/>
                </a:moveTo>
                <a:lnTo>
                  <a:pt x="0" y="502233"/>
                </a:lnTo>
                <a:lnTo>
                  <a:pt x="8608" y="502353"/>
                </a:lnTo>
                <a:lnTo>
                  <a:pt x="15630" y="0"/>
                </a:lnTo>
                <a:lnTo>
                  <a:pt x="32847" y="240"/>
                </a:lnTo>
                <a:lnTo>
                  <a:pt x="25826" y="502594"/>
                </a:lnTo>
                <a:lnTo>
                  <a:pt x="34435" y="502714"/>
                </a:lnTo>
                <a:lnTo>
                  <a:pt x="16977" y="519692"/>
                </a:lnTo>
                <a:close/>
              </a:path>
            </a:pathLst>
          </a:custGeom>
          <a:ln w="28563">
            <a:solidFill>
              <a:srgbClr val="1737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65033" y="1833034"/>
            <a:ext cx="1413932" cy="14139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30133" y="2070100"/>
            <a:ext cx="1087966" cy="9736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12018" y="1856562"/>
            <a:ext cx="1319961" cy="13199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188357" y="2179897"/>
            <a:ext cx="767080" cy="673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91100"/>
              </a:lnSpc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timal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71208" y="3739485"/>
            <a:ext cx="988060" cy="415290"/>
          </a:xfrm>
          <a:custGeom>
            <a:avLst/>
            <a:gdLst/>
            <a:ahLst/>
            <a:cxnLst/>
            <a:rect l="l" t="t" r="r" b="b"/>
            <a:pathLst>
              <a:path w="988060" h="415289">
                <a:moveTo>
                  <a:pt x="0" y="405728"/>
                </a:moveTo>
                <a:lnTo>
                  <a:pt x="9516" y="383304"/>
                </a:lnTo>
                <a:lnTo>
                  <a:pt x="12743" y="391290"/>
                </a:lnTo>
                <a:lnTo>
                  <a:pt x="981021" y="0"/>
                </a:lnTo>
                <a:lnTo>
                  <a:pt x="987475" y="15970"/>
                </a:lnTo>
                <a:lnTo>
                  <a:pt x="19197" y="407261"/>
                </a:lnTo>
                <a:lnTo>
                  <a:pt x="22424" y="415245"/>
                </a:lnTo>
                <a:lnTo>
                  <a:pt x="0" y="405728"/>
                </a:lnTo>
                <a:close/>
              </a:path>
            </a:pathLst>
          </a:custGeom>
          <a:ln w="28573">
            <a:solidFill>
              <a:srgbClr val="1737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59500" y="2815167"/>
            <a:ext cx="1413932" cy="14139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61100" y="3052232"/>
            <a:ext cx="1257300" cy="9779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07518" y="2840367"/>
            <a:ext cx="1319949" cy="131996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421894" y="3163707"/>
            <a:ext cx="891540" cy="673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635">
              <a:lnSpc>
                <a:spcPct val="91100"/>
              </a:lnSpc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ally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onn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71887" y="4887444"/>
            <a:ext cx="490220" cy="360045"/>
          </a:xfrm>
          <a:custGeom>
            <a:avLst/>
            <a:gdLst/>
            <a:ahLst/>
            <a:cxnLst/>
            <a:rect l="l" t="t" r="r" b="b"/>
            <a:pathLst>
              <a:path w="490220" h="360045">
                <a:moveTo>
                  <a:pt x="0" y="3916"/>
                </a:moveTo>
                <a:lnTo>
                  <a:pt x="24043" y="0"/>
                </a:lnTo>
                <a:lnTo>
                  <a:pt x="19011" y="6990"/>
                </a:lnTo>
                <a:lnTo>
                  <a:pt x="489610" y="345762"/>
                </a:lnTo>
                <a:lnTo>
                  <a:pt x="479546" y="359741"/>
                </a:lnTo>
                <a:lnTo>
                  <a:pt x="8948" y="20969"/>
                </a:lnTo>
                <a:lnTo>
                  <a:pt x="3916" y="27959"/>
                </a:lnTo>
                <a:lnTo>
                  <a:pt x="0" y="3916"/>
                </a:lnTo>
                <a:close/>
              </a:path>
            </a:pathLst>
          </a:custGeom>
          <a:ln w="28573">
            <a:solidFill>
              <a:srgbClr val="1737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486400" y="4944533"/>
            <a:ext cx="1409700" cy="1409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09166" y="5067300"/>
            <a:ext cx="1210733" cy="120226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31611" y="4966538"/>
            <a:ext cx="1319961" cy="131996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766587" y="5178275"/>
            <a:ext cx="849630" cy="897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91400"/>
              </a:lnSpc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load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shap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and 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02842" y="4863478"/>
            <a:ext cx="596265" cy="405130"/>
          </a:xfrm>
          <a:custGeom>
            <a:avLst/>
            <a:gdLst/>
            <a:ahLst/>
            <a:cxnLst/>
            <a:rect l="l" t="t" r="r" b="b"/>
            <a:pathLst>
              <a:path w="596264" h="405129">
                <a:moveTo>
                  <a:pt x="595695" y="4812"/>
                </a:moveTo>
                <a:lnTo>
                  <a:pt x="590882" y="28703"/>
                </a:lnTo>
                <a:lnTo>
                  <a:pt x="586112" y="21527"/>
                </a:lnTo>
                <a:lnTo>
                  <a:pt x="9538" y="404738"/>
                </a:lnTo>
                <a:lnTo>
                  <a:pt x="0" y="390387"/>
                </a:lnTo>
                <a:lnTo>
                  <a:pt x="576574" y="7176"/>
                </a:lnTo>
                <a:lnTo>
                  <a:pt x="571804" y="0"/>
                </a:lnTo>
                <a:lnTo>
                  <a:pt x="595695" y="4812"/>
                </a:lnTo>
                <a:close/>
              </a:path>
            </a:pathLst>
          </a:custGeom>
          <a:ln w="28584">
            <a:solidFill>
              <a:srgbClr val="1737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53167" y="4944533"/>
            <a:ext cx="1409700" cy="1409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205567" y="5067300"/>
            <a:ext cx="1104900" cy="12022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98382" y="4966538"/>
            <a:ext cx="1319949" cy="131996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365345" y="5178275"/>
            <a:ext cx="786130" cy="897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91400"/>
              </a:lnSpc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oid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gr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upg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54077" y="3706661"/>
            <a:ext cx="1063625" cy="447675"/>
          </a:xfrm>
          <a:custGeom>
            <a:avLst/>
            <a:gdLst/>
            <a:ahLst/>
            <a:cxnLst/>
            <a:rect l="l" t="t" r="r" b="b"/>
            <a:pathLst>
              <a:path w="1063625" h="447675">
                <a:moveTo>
                  <a:pt x="1063557" y="437922"/>
                </a:moveTo>
                <a:lnTo>
                  <a:pt x="1041111" y="447418"/>
                </a:lnTo>
                <a:lnTo>
                  <a:pt x="1044348" y="439433"/>
                </a:lnTo>
                <a:lnTo>
                  <a:pt x="0" y="15971"/>
                </a:lnTo>
                <a:lnTo>
                  <a:pt x="6476" y="0"/>
                </a:lnTo>
                <a:lnTo>
                  <a:pt x="1050824" y="423461"/>
                </a:lnTo>
                <a:lnTo>
                  <a:pt x="1054062" y="415476"/>
                </a:lnTo>
                <a:lnTo>
                  <a:pt x="1063557" y="437922"/>
                </a:lnTo>
                <a:close/>
              </a:path>
            </a:pathLst>
          </a:custGeom>
          <a:ln w="28586">
            <a:solidFill>
              <a:srgbClr val="1737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39332" y="2785532"/>
            <a:ext cx="1413932" cy="14097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74800" y="2908300"/>
            <a:ext cx="1189566" cy="120226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485874" y="2807538"/>
            <a:ext cx="1319961" cy="131996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733163" y="3019273"/>
            <a:ext cx="825500" cy="897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0489" marR="102870" indent="90805">
              <a:lnSpc>
                <a:spcPct val="91100"/>
              </a:lnSpc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Mar</a:t>
            </a:r>
            <a:r>
              <a:rPr dirty="0" sz="1600" spc="-65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9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64"/>
              </a:lnSpc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 spc="1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11</a:t>
            </a:fld>
          </a:p>
        </p:txBody>
      </p:sp>
      <p:sp>
        <p:nvSpPr>
          <p:cNvPr id="37" name="object 37"/>
          <p:cNvSpPr txBox="1"/>
          <p:nvPr/>
        </p:nvSpPr>
        <p:spPr>
          <a:xfrm>
            <a:off x="8516529" y="3221738"/>
            <a:ext cx="588645" cy="847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</a:pPr>
            <a:r>
              <a:rPr dirty="0" sz="1400">
                <a:latin typeface="Calibri"/>
                <a:cs typeface="Calibri"/>
              </a:rPr>
              <a:t>Hel</a:t>
            </a:r>
            <a:r>
              <a:rPr dirty="0" sz="1400" spc="-5">
                <a:latin typeface="Calibri"/>
                <a:cs typeface="Calibri"/>
              </a:rPr>
              <a:t>p</a:t>
            </a:r>
            <a:r>
              <a:rPr dirty="0" sz="1400">
                <a:latin typeface="Calibri"/>
                <a:cs typeface="Calibri"/>
              </a:rPr>
              <a:t>s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20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hi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20">
                <a:latin typeface="Calibri"/>
                <a:cs typeface="Calibri"/>
              </a:rPr>
              <a:t>v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-25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al</a:t>
            </a:r>
            <a:r>
              <a:rPr dirty="0" sz="1400">
                <a:latin typeface="Calibri"/>
                <a:cs typeface="Calibri"/>
              </a:rPr>
              <a:t> balan</a:t>
            </a:r>
            <a:r>
              <a:rPr dirty="0" sz="1400" spc="-5">
                <a:latin typeface="Calibri"/>
                <a:cs typeface="Calibri"/>
              </a:rPr>
              <a:t>c</a:t>
            </a:r>
            <a:r>
              <a:rPr dirty="0" sz="1400" spc="-1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03576" y="5142867"/>
            <a:ext cx="772795" cy="847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</a:pPr>
            <a:r>
              <a:rPr dirty="0" sz="1400" spc="-10">
                <a:latin typeface="Calibri"/>
                <a:cs typeface="Calibri"/>
              </a:rPr>
              <a:t>Un</a:t>
            </a:r>
            <a:r>
              <a:rPr dirty="0" sz="1400" spc="-10">
                <a:latin typeface="Calibri"/>
                <a:cs typeface="Calibri"/>
              </a:rPr>
              <a:t>l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-15">
                <a:latin typeface="Calibri"/>
                <a:cs typeface="Calibri"/>
              </a:rPr>
              <a:t>c</a:t>
            </a:r>
            <a:r>
              <a:rPr dirty="0" sz="1400" spc="-25">
                <a:latin typeface="Calibri"/>
                <a:cs typeface="Calibri"/>
              </a:rPr>
              <a:t>k</a:t>
            </a:r>
            <a:r>
              <a:rPr dirty="0" sz="1400">
                <a:latin typeface="Calibri"/>
                <a:cs typeface="Calibri"/>
              </a:rPr>
              <a:t>s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op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25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al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u</a:t>
            </a:r>
            <a:r>
              <a:rPr dirty="0" sz="1400" spc="-15">
                <a:latin typeface="Calibri"/>
                <a:cs typeface="Calibri"/>
              </a:rPr>
              <a:t>s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-25">
                <a:latin typeface="Calibri"/>
                <a:cs typeface="Calibri"/>
              </a:rPr>
              <a:t>m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30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s</a:t>
            </a:r>
            <a:r>
              <a:rPr dirty="0" sz="1400">
                <a:latin typeface="Calibri"/>
                <a:cs typeface="Calibri"/>
              </a:rPr>
              <a:t> and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6815" y="4468294"/>
            <a:ext cx="787400" cy="1270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L="12700" marR="5080" indent="452755">
              <a:lnSpc>
                <a:spcPct val="100200"/>
              </a:lnSpc>
            </a:pPr>
            <a:r>
              <a:rPr dirty="0" sz="1400">
                <a:latin typeface="Calibri"/>
                <a:cs typeface="Calibri"/>
              </a:rPr>
              <a:t>Also </a:t>
            </a:r>
            <a:r>
              <a:rPr dirty="0" sz="1400" spc="-3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x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nds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35">
                <a:latin typeface="Calibri"/>
                <a:cs typeface="Calibri"/>
              </a:rPr>
              <a:t>s</a:t>
            </a:r>
            <a:r>
              <a:rPr dirty="0" sz="1400" spc="-20">
                <a:latin typeface="Calibri"/>
                <a:cs typeface="Calibri"/>
              </a:rPr>
              <a:t>y</a:t>
            </a:r>
            <a:r>
              <a:rPr dirty="0" sz="1400" spc="-15">
                <a:latin typeface="Calibri"/>
                <a:cs typeface="Calibri"/>
              </a:rPr>
              <a:t>s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25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  <a:p>
            <a:pPr algn="r" marL="200025" marR="5715" indent="222250">
              <a:lnSpc>
                <a:spcPts val="1670"/>
              </a:lnSpc>
              <a:spcBef>
                <a:spcPts val="80"/>
              </a:spcBef>
            </a:pPr>
            <a:r>
              <a:rPr dirty="0" sz="1400" spc="-5">
                <a:latin typeface="Calibri"/>
                <a:cs typeface="Calibri"/>
              </a:rPr>
              <a:t>w</a:t>
            </a:r>
            <a:r>
              <a:rPr dirty="0" sz="1400">
                <a:latin typeface="Calibri"/>
                <a:cs typeface="Calibri"/>
              </a:rPr>
              <a:t>id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30">
                <a:latin typeface="Calibri"/>
                <a:cs typeface="Calibri"/>
              </a:rPr>
              <a:t>a</a:t>
            </a:r>
            <a:r>
              <a:rPr dirty="0" sz="1400" spc="-20">
                <a:latin typeface="Calibri"/>
                <a:cs typeface="Calibri"/>
              </a:rPr>
              <a:t>v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id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  <a:p>
            <a:pPr algn="r" marR="5715">
              <a:lnSpc>
                <a:spcPts val="1610"/>
              </a:lnSpc>
            </a:pPr>
            <a:r>
              <a:rPr dirty="0" sz="1400" spc="-20">
                <a:latin typeface="Calibri"/>
                <a:cs typeface="Calibri"/>
              </a:rPr>
              <a:t>c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-15">
                <a:latin typeface="Calibri"/>
                <a:cs typeface="Calibri"/>
              </a:rPr>
              <a:t>s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047" y="2114933"/>
            <a:ext cx="890269" cy="1058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1465" marR="5080" indent="189865">
              <a:lnSpc>
                <a:spcPct val="101200"/>
              </a:lnSpc>
            </a:pPr>
            <a:r>
              <a:rPr dirty="0" sz="1400">
                <a:latin typeface="Calibri"/>
                <a:cs typeface="Calibri"/>
              </a:rPr>
              <a:t>M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liabl</a:t>
            </a:r>
            <a:r>
              <a:rPr dirty="0" sz="1400" spc="-10">
                <a:latin typeface="Calibri"/>
                <a:cs typeface="Calibri"/>
              </a:rPr>
              <a:t>e,</a:t>
            </a:r>
            <a:endParaRPr sz="1400">
              <a:latin typeface="Calibri"/>
              <a:cs typeface="Calibri"/>
            </a:endParaRPr>
          </a:p>
          <a:p>
            <a:pPr marL="12700" marR="5080" indent="520065">
              <a:lnSpc>
                <a:spcPts val="1700"/>
              </a:lnSpc>
              <a:spcBef>
                <a:spcPts val="25"/>
              </a:spcBef>
            </a:pPr>
            <a:r>
              <a:rPr dirty="0" sz="1400" spc="-20">
                <a:latin typeface="Calibri"/>
                <a:cs typeface="Calibri"/>
              </a:rPr>
              <a:t>c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-15">
                <a:latin typeface="Calibri"/>
                <a:cs typeface="Calibri"/>
              </a:rPr>
              <a:t>s</a:t>
            </a:r>
            <a:r>
              <a:rPr dirty="0" sz="1400" spc="-45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-</a:t>
            </a:r>
            <a:r>
              <a:rPr dirty="0" sz="1400">
                <a:latin typeface="Calibri"/>
                <a:cs typeface="Calibri"/>
              </a:rPr>
              <a:t> p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di</a:t>
            </a:r>
            <a:r>
              <a:rPr dirty="0" sz="1400" spc="-15">
                <a:latin typeface="Calibri"/>
                <a:cs typeface="Calibri"/>
              </a:rPr>
              <a:t>c</a:t>
            </a:r>
            <a:r>
              <a:rPr dirty="0" sz="1400" spc="-2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abl</a:t>
            </a:r>
            <a:r>
              <a:rPr dirty="0" sz="1400" spc="-10">
                <a:latin typeface="Calibri"/>
                <a:cs typeface="Calibri"/>
              </a:rPr>
              <a:t>e,</a:t>
            </a:r>
            <a:endParaRPr sz="1400">
              <a:latin typeface="Calibri"/>
              <a:cs typeface="Calibri"/>
            </a:endParaRPr>
          </a:p>
          <a:p>
            <a:pPr marL="341630">
              <a:lnSpc>
                <a:spcPts val="1605"/>
              </a:lnSpc>
            </a:pPr>
            <a:r>
              <a:rPr dirty="0" sz="1400" spc="-5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l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5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n</a:t>
            </a:r>
            <a:r>
              <a:rPr dirty="0" sz="1400" spc="-10">
                <a:latin typeface="Calibri"/>
                <a:cs typeface="Calibri"/>
              </a:rPr>
              <a:t>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70332" y="1875081"/>
            <a:ext cx="1579880" cy="631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dirty="0" sz="1400" spc="-10">
                <a:latin typeface="Calibri"/>
                <a:cs typeface="Calibri"/>
              </a:rPr>
              <a:t>De</a:t>
            </a:r>
            <a:r>
              <a:rPr dirty="0" sz="1400" spc="-10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20">
                <a:latin typeface="Calibri"/>
                <a:cs typeface="Calibri"/>
              </a:rPr>
              <a:t>v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d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</a:t>
            </a:r>
            <a:r>
              <a:rPr dirty="0" sz="140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c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-25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bin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w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h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h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5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h</a:t>
            </a:r>
            <a:r>
              <a:rPr dirty="0" sz="1400" spc="-10">
                <a:latin typeface="Calibri"/>
                <a:cs typeface="Calibri"/>
              </a:rPr>
              <a:t>er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op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25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30">
                <a:latin typeface="Calibri"/>
                <a:cs typeface="Calibri"/>
              </a:rPr>
              <a:t>z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0833" y="872045"/>
            <a:ext cx="8002905" cy="557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spc="-10" b="1">
                <a:latin typeface="Calibri"/>
                <a:cs typeface="Calibri"/>
              </a:rPr>
              <a:t>S</a:t>
            </a:r>
            <a:r>
              <a:rPr dirty="0" sz="2000" spc="-40" b="1">
                <a:latin typeface="Calibri"/>
                <a:cs typeface="Calibri"/>
              </a:rPr>
              <a:t>t</a:t>
            </a:r>
            <a:r>
              <a:rPr dirty="0" sz="2000" spc="5" b="1">
                <a:latin typeface="Calibri"/>
                <a:cs typeface="Calibri"/>
              </a:rPr>
              <a:t>e</a:t>
            </a:r>
            <a:r>
              <a:rPr dirty="0" sz="2000" spc="-15" b="1">
                <a:latin typeface="Calibri"/>
                <a:cs typeface="Calibri"/>
              </a:rPr>
              <a:t>p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4</a:t>
            </a:r>
            <a:r>
              <a:rPr dirty="0" sz="2000" spc="-10" b="1">
                <a:latin typeface="Calibri"/>
                <a:cs typeface="Calibri"/>
              </a:rPr>
              <a:t>: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</a:t>
            </a:r>
            <a:r>
              <a:rPr dirty="0" sz="2000" spc="-15" b="1">
                <a:latin typeface="Calibri"/>
                <a:cs typeface="Calibri"/>
              </a:rPr>
              <a:t>E</a:t>
            </a:r>
            <a:r>
              <a:rPr dirty="0" sz="2000" spc="-15" b="1">
                <a:latin typeface="Calibri"/>
                <a:cs typeface="Calibri"/>
              </a:rPr>
              <a:t>R</a:t>
            </a:r>
            <a:r>
              <a:rPr dirty="0" sz="2000" spc="-5" b="1">
                <a:latin typeface="Calibri"/>
                <a:cs typeface="Calibri"/>
              </a:rPr>
              <a:t> O</a:t>
            </a:r>
            <a:r>
              <a:rPr dirty="0" sz="2000" spc="-20" b="1">
                <a:latin typeface="Calibri"/>
                <a:cs typeface="Calibri"/>
              </a:rPr>
              <a:t>pt</a:t>
            </a:r>
            <a:r>
              <a:rPr dirty="0" sz="2000" spc="-10" b="1">
                <a:latin typeface="Calibri"/>
                <a:cs typeface="Calibri"/>
              </a:rPr>
              <a:t>i</a:t>
            </a:r>
            <a:r>
              <a:rPr dirty="0" sz="2000" spc="-5" b="1">
                <a:latin typeface="Calibri"/>
                <a:cs typeface="Calibri"/>
              </a:rPr>
              <a:t>m</a:t>
            </a:r>
            <a:r>
              <a:rPr dirty="0" sz="2000" spc="-10" b="1">
                <a:latin typeface="Calibri"/>
                <a:cs typeface="Calibri"/>
              </a:rPr>
              <a:t>i</a:t>
            </a:r>
            <a:r>
              <a:rPr dirty="0" sz="2000" spc="-20" b="1">
                <a:latin typeface="Calibri"/>
                <a:cs typeface="Calibri"/>
              </a:rPr>
              <a:t>z</a:t>
            </a:r>
            <a:r>
              <a:rPr dirty="0" sz="2000" spc="-30" b="1">
                <a:latin typeface="Calibri"/>
                <a:cs typeface="Calibri"/>
              </a:rPr>
              <a:t>a</a:t>
            </a:r>
            <a:r>
              <a:rPr dirty="0" sz="2000" spc="-20" b="1">
                <a:latin typeface="Calibri"/>
                <a:cs typeface="Calibri"/>
              </a:rPr>
              <a:t>t</a:t>
            </a:r>
            <a:r>
              <a:rPr dirty="0" sz="2000" spc="-15" b="1">
                <a:latin typeface="Calibri"/>
                <a:cs typeface="Calibri"/>
              </a:rPr>
              <a:t>io</a:t>
            </a:r>
            <a:r>
              <a:rPr dirty="0" sz="2000" spc="-15" b="1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D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ee</a:t>
            </a:r>
            <a:r>
              <a:rPr dirty="0" sz="1800">
                <a:latin typeface="Calibri"/>
                <a:cs typeface="Calibri"/>
              </a:rPr>
              <a:t>l 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rt</a:t>
            </a:r>
            <a:r>
              <a:rPr dirty="0" sz="1800">
                <a:latin typeface="Calibri"/>
                <a:cs typeface="Calibri"/>
              </a:rPr>
              <a:t>un</a:t>
            </a:r>
            <a:r>
              <a:rPr dirty="0" sz="1800" spc="-10">
                <a:latin typeface="Calibri"/>
                <a:cs typeface="Calibri"/>
              </a:rPr>
              <a:t>e!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U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20">
                <a:latin typeface="Calibri"/>
                <a:cs typeface="Calibri"/>
              </a:rPr>
              <a:t>k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pti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al 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8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-</a:t>
            </a:r>
            <a:r>
              <a:rPr dirty="0" sz="1800" spc="-25">
                <a:latin typeface="Calibri"/>
                <a:cs typeface="Calibri"/>
              </a:rPr>
              <a:t>ef</a:t>
            </a:r>
            <a:r>
              <a:rPr dirty="0" sz="1800" spc="-45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ec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 po</a:t>
            </a:r>
            <a:r>
              <a:rPr dirty="0" sz="1800" spc="-15">
                <a:latin typeface="Calibri"/>
                <a:cs typeface="Calibri"/>
              </a:rPr>
              <a:t>rt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li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/>
              <a:t>C</a:t>
            </a:r>
            <a:r>
              <a:rPr dirty="0" sz="2400" spc="-5"/>
              <a:t>o</a:t>
            </a:r>
            <a:r>
              <a:rPr dirty="0" sz="2400"/>
              <a:t>mm</a:t>
            </a:r>
            <a:r>
              <a:rPr dirty="0" sz="2400" spc="-5"/>
              <a:t>u</a:t>
            </a:r>
            <a:r>
              <a:rPr dirty="0" sz="2400" spc="-20"/>
              <a:t>ni</a:t>
            </a:r>
            <a:r>
              <a:rPr dirty="0" sz="2400"/>
              <a:t>ty</a:t>
            </a:r>
            <a:r>
              <a:rPr dirty="0" sz="2400" spc="-5"/>
              <a:t> </a:t>
            </a:r>
            <a:r>
              <a:rPr dirty="0" sz="2400"/>
              <a:t>M</a:t>
            </a:r>
            <a:r>
              <a:rPr dirty="0" sz="2400" spc="-15"/>
              <a:t>i</a:t>
            </a:r>
            <a:r>
              <a:rPr dirty="0" sz="2400"/>
              <a:t>cr</a:t>
            </a:r>
            <a:r>
              <a:rPr dirty="0" sz="2400" spc="-5"/>
              <a:t>o</a:t>
            </a:r>
            <a:r>
              <a:rPr dirty="0" sz="2400" spc="-20"/>
              <a:t>g</a:t>
            </a:r>
            <a:r>
              <a:rPr dirty="0" sz="2400" spc="-10"/>
              <a:t>r</a:t>
            </a:r>
            <a:r>
              <a:rPr dirty="0" sz="2400" spc="-15"/>
              <a:t>i</a:t>
            </a:r>
            <a:r>
              <a:rPr dirty="0" sz="2400" spc="-15"/>
              <a:t>d</a:t>
            </a:r>
            <a:r>
              <a:rPr dirty="0" sz="2400" spc="-10"/>
              <a:t> </a:t>
            </a:r>
            <a:r>
              <a:rPr dirty="0" sz="2400" spc="-20"/>
              <a:t>d</a:t>
            </a:r>
            <a:r>
              <a:rPr dirty="0" sz="2400"/>
              <a:t>es</a:t>
            </a:r>
            <a:r>
              <a:rPr dirty="0" sz="2400" spc="-20"/>
              <a:t>ig</a:t>
            </a:r>
            <a:r>
              <a:rPr dirty="0" sz="2400" spc="-15"/>
              <a:t>n</a:t>
            </a:r>
            <a:r>
              <a:rPr dirty="0" sz="2400" spc="-10"/>
              <a:t> </a:t>
            </a:r>
            <a:r>
              <a:rPr dirty="0" sz="2400"/>
              <a:t>ste</a:t>
            </a:r>
            <a:r>
              <a:rPr dirty="0" sz="2400" spc="-20"/>
              <a:t>p</a:t>
            </a:r>
            <a:r>
              <a:rPr dirty="0" sz="2400"/>
              <a:t>s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/>
              <a:t>DER</a:t>
            </a:r>
            <a:r>
              <a:rPr dirty="0" sz="2400" spc="-5"/>
              <a:t> </a:t>
            </a:r>
            <a:r>
              <a:rPr dirty="0" sz="2400" spc="-25"/>
              <a:t>Op</a:t>
            </a:r>
            <a:r>
              <a:rPr dirty="0" sz="2400" spc="-10"/>
              <a:t>t</a:t>
            </a:r>
            <a:r>
              <a:rPr dirty="0" sz="2400" spc="-15"/>
              <a:t>i</a:t>
            </a:r>
            <a:r>
              <a:rPr dirty="0" sz="2400"/>
              <a:t>m</a:t>
            </a:r>
            <a:r>
              <a:rPr dirty="0" sz="2400" spc="-15"/>
              <a:t>i</a:t>
            </a:r>
            <a:r>
              <a:rPr dirty="0" sz="2400"/>
              <a:t>za</a:t>
            </a:r>
            <a:r>
              <a:rPr dirty="0" sz="2400" spc="-10"/>
              <a:t>t</a:t>
            </a:r>
            <a:r>
              <a:rPr dirty="0" sz="2400" spc="-20"/>
              <a:t>ion</a:t>
            </a:r>
            <a:r>
              <a:rPr dirty="0" sz="2400"/>
              <a:t>:</a:t>
            </a:r>
            <a:r>
              <a:rPr dirty="0" sz="2400" spc="-5"/>
              <a:t> </a:t>
            </a:r>
            <a:r>
              <a:rPr dirty="0" sz="2400"/>
              <a:t>a</a:t>
            </a:r>
            <a:r>
              <a:rPr dirty="0" sz="2400" spc="-20"/>
              <a:t>d</a:t>
            </a:r>
            <a:r>
              <a:rPr dirty="0" sz="2400"/>
              <a:t>va</a:t>
            </a:r>
            <a:r>
              <a:rPr dirty="0" sz="2400" spc="-20"/>
              <a:t>n</a:t>
            </a:r>
            <a:r>
              <a:rPr dirty="0" sz="2400"/>
              <a:t>ce</a:t>
            </a:r>
            <a:r>
              <a:rPr dirty="0" sz="2400" spc="-15"/>
              <a:t>d</a:t>
            </a:r>
            <a:r>
              <a:rPr dirty="0" sz="2400" spc="-10"/>
              <a:t> </a:t>
            </a:r>
            <a:r>
              <a:rPr dirty="0" sz="2400" spc="-20"/>
              <a:t>in</a:t>
            </a:r>
            <a:r>
              <a:rPr dirty="0" sz="2400"/>
              <a:t>verters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66700" y="818946"/>
            <a:ext cx="6333459" cy="1897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748438" y="1440718"/>
            <a:ext cx="1693545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900" spc="-5">
                <a:latin typeface="Calibri"/>
                <a:cs typeface="Calibri"/>
              </a:rPr>
              <a:t>1</a:t>
            </a:r>
            <a:r>
              <a:rPr dirty="0" sz="1900">
                <a:latin typeface="Calibri"/>
                <a:cs typeface="Calibri"/>
              </a:rPr>
              <a:t>.	</a:t>
            </a:r>
            <a:r>
              <a:rPr dirty="0" sz="1900" spc="-20">
                <a:latin typeface="Calibri"/>
                <a:cs typeface="Calibri"/>
              </a:rPr>
              <a:t>6A</a:t>
            </a:r>
            <a:r>
              <a:rPr dirty="0" sz="1900" spc="-15">
                <a:latin typeface="Calibri"/>
                <a:cs typeface="Calibri"/>
              </a:rPr>
              <a:t>M: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900" spc="-20">
                <a:latin typeface="Calibri"/>
                <a:cs typeface="Calibri"/>
              </a:rPr>
              <a:t>N</a:t>
            </a:r>
            <a:r>
              <a:rPr dirty="0" sz="1900" spc="-10">
                <a:latin typeface="Calibri"/>
                <a:cs typeface="Calibri"/>
              </a:rPr>
              <a:t>o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P</a:t>
            </a:r>
            <a:r>
              <a:rPr dirty="0" sz="1900" spc="-15">
                <a:latin typeface="Calibri"/>
                <a:cs typeface="Calibri"/>
              </a:rPr>
              <a:t>V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</a:t>
            </a:r>
            <a:r>
              <a:rPr dirty="0" sz="1900" spc="-30">
                <a:latin typeface="Calibri"/>
                <a:cs typeface="Calibri"/>
              </a:rPr>
              <a:t>m</a:t>
            </a:r>
            <a:r>
              <a:rPr dirty="0" sz="1900">
                <a:latin typeface="Calibri"/>
                <a:cs typeface="Calibri"/>
              </a:rPr>
              <a:t>pa</a:t>
            </a:r>
            <a:r>
              <a:rPr dirty="0" sz="1900" spc="-15">
                <a:latin typeface="Calibri"/>
                <a:cs typeface="Calibri"/>
              </a:rPr>
              <a:t>c</a:t>
            </a:r>
            <a:r>
              <a:rPr dirty="0" sz="1900" spc="-10">
                <a:latin typeface="Calibri"/>
                <a:cs typeface="Calibri"/>
              </a:rPr>
              <a:t>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48438" y="3185628"/>
            <a:ext cx="2054225" cy="3169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900" spc="-5">
                <a:latin typeface="Calibri"/>
                <a:cs typeface="Calibri"/>
              </a:rPr>
              <a:t>2</a:t>
            </a:r>
            <a:r>
              <a:rPr dirty="0" sz="1900">
                <a:latin typeface="Calibri"/>
                <a:cs typeface="Calibri"/>
              </a:rPr>
              <a:t>.	</a:t>
            </a:r>
            <a:r>
              <a:rPr dirty="0" sz="1900" spc="-20">
                <a:latin typeface="Calibri"/>
                <a:cs typeface="Calibri"/>
              </a:rPr>
              <a:t>No</a:t>
            </a:r>
            <a:r>
              <a:rPr dirty="0" sz="1900" spc="-5">
                <a:latin typeface="Calibri"/>
                <a:cs typeface="Calibri"/>
              </a:rPr>
              <a:t>o</a:t>
            </a:r>
            <a:r>
              <a:rPr dirty="0" sz="1900">
                <a:latin typeface="Calibri"/>
                <a:cs typeface="Calibri"/>
              </a:rPr>
              <a:t>n</a:t>
            </a:r>
            <a:r>
              <a:rPr dirty="0" sz="1900" spc="-5">
                <a:latin typeface="Calibri"/>
                <a:cs typeface="Calibri"/>
              </a:rPr>
              <a:t>:</a:t>
            </a:r>
            <a:endParaRPr sz="1900">
              <a:latin typeface="Calibri"/>
              <a:cs typeface="Calibri"/>
            </a:endParaRPr>
          </a:p>
          <a:p>
            <a:pPr marL="355600" marR="5080" indent="-342900">
              <a:lnSpc>
                <a:spcPts val="227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900" spc="-15">
                <a:latin typeface="Calibri"/>
                <a:cs typeface="Calibri"/>
              </a:rPr>
              <a:t>20</a:t>
            </a:r>
            <a:r>
              <a:rPr dirty="0" sz="1900" spc="-20">
                <a:latin typeface="Calibri"/>
                <a:cs typeface="Calibri"/>
              </a:rPr>
              <a:t>MW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P</a:t>
            </a:r>
            <a:r>
              <a:rPr dirty="0" sz="1900">
                <a:latin typeface="Calibri"/>
                <a:cs typeface="Calibri"/>
              </a:rPr>
              <a:t>V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30">
                <a:latin typeface="Calibri"/>
                <a:cs typeface="Calibri"/>
              </a:rPr>
              <a:t>c</a:t>
            </a:r>
            <a:r>
              <a:rPr dirty="0" sz="1900">
                <a:latin typeface="Calibri"/>
                <a:cs typeface="Calibri"/>
              </a:rPr>
              <a:t>au</a:t>
            </a:r>
            <a:r>
              <a:rPr dirty="0" sz="1900" spc="-5">
                <a:latin typeface="Calibri"/>
                <a:cs typeface="Calibri"/>
              </a:rPr>
              <a:t>s</a:t>
            </a:r>
            <a:r>
              <a:rPr dirty="0" sz="1900" spc="-10">
                <a:latin typeface="Calibri"/>
                <a:cs typeface="Calibri"/>
              </a:rPr>
              <a:t>e</a:t>
            </a:r>
            <a:r>
              <a:rPr dirty="0" sz="1900">
                <a:latin typeface="Calibri"/>
                <a:cs typeface="Calibri"/>
              </a:rPr>
              <a:t>s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o</a:t>
            </a:r>
            <a:r>
              <a:rPr dirty="0" sz="1900" spc="-15">
                <a:latin typeface="Calibri"/>
                <a:cs typeface="Calibri"/>
              </a:rPr>
              <a:t>v</a:t>
            </a:r>
            <a:r>
              <a:rPr dirty="0" sz="1900" spc="-5">
                <a:latin typeface="Calibri"/>
                <a:cs typeface="Calibri"/>
              </a:rPr>
              <a:t>e</a:t>
            </a:r>
            <a:r>
              <a:rPr dirty="0" sz="1900" spc="0">
                <a:latin typeface="Calibri"/>
                <a:cs typeface="Calibri"/>
              </a:rPr>
              <a:t>r</a:t>
            </a:r>
            <a:r>
              <a:rPr dirty="0" sz="1900" spc="-25">
                <a:latin typeface="Calibri"/>
                <a:cs typeface="Calibri"/>
              </a:rPr>
              <a:t>v</a:t>
            </a:r>
            <a:r>
              <a:rPr dirty="0" sz="1900" spc="-5">
                <a:latin typeface="Calibri"/>
                <a:cs typeface="Calibri"/>
              </a:rPr>
              <a:t>o</a:t>
            </a:r>
            <a:r>
              <a:rPr dirty="0" sz="1900">
                <a:latin typeface="Calibri"/>
                <a:cs typeface="Calibri"/>
              </a:rPr>
              <a:t>l</a:t>
            </a:r>
            <a:r>
              <a:rPr dirty="0" sz="1900" spc="-35">
                <a:latin typeface="Calibri"/>
                <a:cs typeface="Calibri"/>
              </a:rPr>
              <a:t>t</a:t>
            </a: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-20">
                <a:latin typeface="Calibri"/>
                <a:cs typeface="Calibri"/>
              </a:rPr>
              <a:t>g</a:t>
            </a:r>
            <a:r>
              <a:rPr dirty="0" sz="1900" spc="-10">
                <a:latin typeface="Calibri"/>
                <a:cs typeface="Calibri"/>
              </a:rPr>
              <a:t>e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900" spc="-5">
                <a:latin typeface="Calibri"/>
                <a:cs typeface="Calibri"/>
              </a:rPr>
              <a:t>3</a:t>
            </a:r>
            <a:r>
              <a:rPr dirty="0" sz="1900">
                <a:latin typeface="Calibri"/>
                <a:cs typeface="Calibri"/>
              </a:rPr>
              <a:t>.	</a:t>
            </a:r>
            <a:r>
              <a:rPr dirty="0" sz="1900" spc="-20">
                <a:latin typeface="Calibri"/>
                <a:cs typeface="Calibri"/>
              </a:rPr>
              <a:t>No</a:t>
            </a:r>
            <a:r>
              <a:rPr dirty="0" sz="1900" spc="-5">
                <a:latin typeface="Calibri"/>
                <a:cs typeface="Calibri"/>
              </a:rPr>
              <a:t>o</a:t>
            </a:r>
            <a:r>
              <a:rPr dirty="0" sz="1900">
                <a:latin typeface="Calibri"/>
                <a:cs typeface="Calibri"/>
              </a:rPr>
              <a:t>n</a:t>
            </a:r>
            <a:r>
              <a:rPr dirty="0" sz="1900" spc="-5">
                <a:latin typeface="Calibri"/>
                <a:cs typeface="Calibri"/>
              </a:rPr>
              <a:t>:</a:t>
            </a:r>
            <a:endParaRPr sz="1900">
              <a:latin typeface="Calibri"/>
              <a:cs typeface="Calibri"/>
            </a:endParaRPr>
          </a:p>
          <a:p>
            <a:pPr marL="355600" marR="220345" indent="-342900">
              <a:lnSpc>
                <a:spcPct val="100099"/>
              </a:lnSpc>
              <a:spcBef>
                <a:spcPts val="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900" spc="-15">
                <a:latin typeface="Calibri"/>
                <a:cs typeface="Calibri"/>
              </a:rPr>
              <a:t>20</a:t>
            </a:r>
            <a:r>
              <a:rPr dirty="0" sz="1900" spc="-20">
                <a:latin typeface="Calibri"/>
                <a:cs typeface="Calibri"/>
              </a:rPr>
              <a:t>MW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P</a:t>
            </a:r>
            <a:r>
              <a:rPr dirty="0" sz="1900">
                <a:latin typeface="Calibri"/>
                <a:cs typeface="Calibri"/>
              </a:rPr>
              <a:t>V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wi</a:t>
            </a:r>
            <a:r>
              <a:rPr dirty="0" sz="1900" spc="-10">
                <a:latin typeface="Calibri"/>
                <a:cs typeface="Calibri"/>
              </a:rPr>
              <a:t>t</a:t>
            </a:r>
            <a:r>
              <a:rPr dirty="0" sz="1900">
                <a:latin typeface="Calibri"/>
                <a:cs typeface="Calibri"/>
              </a:rPr>
              <a:t>h</a:t>
            </a:r>
            <a:r>
              <a:rPr dirty="0" sz="1900">
                <a:latin typeface="Calibri"/>
                <a:cs typeface="Calibri"/>
              </a:rPr>
              <a:t> ad</a:t>
            </a:r>
            <a:r>
              <a:rPr dirty="0" sz="1900" spc="-25">
                <a:latin typeface="Calibri"/>
                <a:cs typeface="Calibri"/>
              </a:rPr>
              <a:t>v</a:t>
            </a:r>
            <a:r>
              <a:rPr dirty="0" sz="1900">
                <a:latin typeface="Calibri"/>
                <a:cs typeface="Calibri"/>
              </a:rPr>
              <a:t>an</a:t>
            </a:r>
            <a:r>
              <a:rPr dirty="0" sz="1900" spc="-5">
                <a:latin typeface="Calibri"/>
                <a:cs typeface="Calibri"/>
              </a:rPr>
              <a:t>c</a:t>
            </a:r>
            <a:r>
              <a:rPr dirty="0" sz="1900" spc="-5">
                <a:latin typeface="Calibri"/>
                <a:cs typeface="Calibri"/>
              </a:rPr>
              <a:t>e</a:t>
            </a:r>
            <a:r>
              <a:rPr dirty="0" sz="1900">
                <a:latin typeface="Calibri"/>
                <a:cs typeface="Calibri"/>
              </a:rPr>
              <a:t>d</a:t>
            </a:r>
            <a:r>
              <a:rPr dirty="0" sz="1900">
                <a:latin typeface="Calibri"/>
                <a:cs typeface="Calibri"/>
              </a:rPr>
              <a:t> i</a:t>
            </a:r>
            <a:r>
              <a:rPr dirty="0" sz="1900" spc="-30">
                <a:latin typeface="Calibri"/>
                <a:cs typeface="Calibri"/>
              </a:rPr>
              <a:t>n</a:t>
            </a:r>
            <a:r>
              <a:rPr dirty="0" sz="1900" spc="-25">
                <a:latin typeface="Calibri"/>
                <a:cs typeface="Calibri"/>
              </a:rPr>
              <a:t>v</a:t>
            </a:r>
            <a:r>
              <a:rPr dirty="0" sz="1900" spc="-5">
                <a:latin typeface="Calibri"/>
                <a:cs typeface="Calibri"/>
              </a:rPr>
              <a:t>e</a:t>
            </a:r>
            <a:r>
              <a:rPr dirty="0" sz="1900" spc="-15">
                <a:latin typeface="Calibri"/>
                <a:cs typeface="Calibri"/>
              </a:rPr>
              <a:t>r</a:t>
            </a:r>
            <a:r>
              <a:rPr dirty="0" sz="1900" spc="-30">
                <a:latin typeface="Calibri"/>
                <a:cs typeface="Calibri"/>
              </a:rPr>
              <a:t>t</a:t>
            </a:r>
            <a:r>
              <a:rPr dirty="0" sz="1900" spc="-5">
                <a:latin typeface="Calibri"/>
                <a:cs typeface="Calibri"/>
              </a:rPr>
              <a:t>e</a:t>
            </a:r>
            <a:r>
              <a:rPr dirty="0" sz="1900" spc="-45">
                <a:latin typeface="Calibri"/>
                <a:cs typeface="Calibri"/>
              </a:rPr>
              <a:t>r</a:t>
            </a:r>
            <a:r>
              <a:rPr dirty="0" sz="1900">
                <a:latin typeface="Calibri"/>
                <a:cs typeface="Calibri"/>
              </a:rPr>
              <a:t>s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</a:t>
            </a:r>
            <a:r>
              <a:rPr dirty="0" sz="1900" spc="-15">
                <a:latin typeface="Calibri"/>
                <a:cs typeface="Calibri"/>
              </a:rPr>
              <a:t>e</a:t>
            </a:r>
            <a:r>
              <a:rPr dirty="0" sz="1900" spc="-10">
                <a:latin typeface="Calibri"/>
                <a:cs typeface="Calibri"/>
              </a:rPr>
              <a:t>t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a</a:t>
            </a:r>
            <a:r>
              <a:rPr dirty="0" sz="1900" spc="-10">
                <a:latin typeface="Calibri"/>
                <a:cs typeface="Calibri"/>
              </a:rPr>
              <a:t>t</a:t>
            </a:r>
            <a:endParaRPr sz="1900">
              <a:latin typeface="Calibri"/>
              <a:cs typeface="Calibri"/>
            </a:endParaRPr>
          </a:p>
          <a:p>
            <a:pPr marL="355600" marR="37465">
              <a:lnSpc>
                <a:spcPts val="2270"/>
              </a:lnSpc>
              <a:spcBef>
                <a:spcPts val="70"/>
              </a:spcBef>
            </a:pPr>
            <a:r>
              <a:rPr dirty="0" sz="1900" spc="-5">
                <a:latin typeface="Calibri"/>
                <a:cs typeface="Calibri"/>
              </a:rPr>
              <a:t>0</a:t>
            </a:r>
            <a:r>
              <a:rPr dirty="0" sz="1900" spc="-10">
                <a:latin typeface="Calibri"/>
                <a:cs typeface="Calibri"/>
              </a:rPr>
              <a:t>.</a:t>
            </a:r>
            <a:r>
              <a:rPr dirty="0" sz="1900" spc="-10">
                <a:latin typeface="Calibri"/>
                <a:cs typeface="Calibri"/>
              </a:rPr>
              <a:t>9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</a:t>
            </a:r>
            <a:r>
              <a:rPr dirty="0" sz="1900" spc="-10">
                <a:latin typeface="Calibri"/>
                <a:cs typeface="Calibri"/>
              </a:rPr>
              <a:t>o</a:t>
            </a:r>
            <a:r>
              <a:rPr dirty="0" sz="1900" spc="-25">
                <a:latin typeface="Calibri"/>
                <a:cs typeface="Calibri"/>
              </a:rPr>
              <a:t>w</a:t>
            </a:r>
            <a:r>
              <a:rPr dirty="0" sz="1900" spc="-10">
                <a:latin typeface="Calibri"/>
                <a:cs typeface="Calibri"/>
              </a:rPr>
              <a:t>er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45">
                <a:latin typeface="Calibri"/>
                <a:cs typeface="Calibri"/>
              </a:rPr>
              <a:t>f</a:t>
            </a: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-15">
                <a:latin typeface="Calibri"/>
                <a:cs typeface="Calibri"/>
              </a:rPr>
              <a:t>c</a:t>
            </a:r>
            <a:r>
              <a:rPr dirty="0" sz="1900" spc="-30">
                <a:latin typeface="Calibri"/>
                <a:cs typeface="Calibri"/>
              </a:rPr>
              <a:t>t</a:t>
            </a:r>
            <a:r>
              <a:rPr dirty="0" sz="1900" spc="-5">
                <a:latin typeface="Calibri"/>
                <a:cs typeface="Calibri"/>
              </a:rPr>
              <a:t>o</a:t>
            </a:r>
            <a:r>
              <a:rPr dirty="0" sz="1900" spc="-10">
                <a:latin typeface="Calibri"/>
                <a:cs typeface="Calibri"/>
              </a:rPr>
              <a:t>r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30">
                <a:latin typeface="Calibri"/>
                <a:cs typeface="Calibri"/>
              </a:rPr>
              <a:t>s</a:t>
            </a:r>
            <a:r>
              <a:rPr dirty="0" sz="1900" spc="-25">
                <a:latin typeface="Calibri"/>
                <a:cs typeface="Calibri"/>
              </a:rPr>
              <a:t>t</a:t>
            </a:r>
            <a:r>
              <a:rPr dirty="0" sz="1900">
                <a:latin typeface="Calibri"/>
                <a:cs typeface="Calibri"/>
              </a:rPr>
              <a:t>abili</a:t>
            </a:r>
            <a:r>
              <a:rPr dirty="0" sz="1900" spc="-45">
                <a:latin typeface="Calibri"/>
                <a:cs typeface="Calibri"/>
              </a:rPr>
              <a:t>z</a:t>
            </a:r>
            <a:r>
              <a:rPr dirty="0" sz="1900" spc="-10">
                <a:latin typeface="Calibri"/>
                <a:cs typeface="Calibri"/>
              </a:rPr>
              <a:t>e</a:t>
            </a:r>
            <a:r>
              <a:rPr dirty="0" sz="1900">
                <a:latin typeface="Calibri"/>
                <a:cs typeface="Calibri"/>
              </a:rPr>
              <a:t>s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v</a:t>
            </a:r>
            <a:r>
              <a:rPr dirty="0" sz="1900" spc="-5">
                <a:latin typeface="Calibri"/>
                <a:cs typeface="Calibri"/>
              </a:rPr>
              <a:t>o</a:t>
            </a:r>
            <a:r>
              <a:rPr dirty="0" sz="1900">
                <a:latin typeface="Calibri"/>
                <a:cs typeface="Calibri"/>
              </a:rPr>
              <a:t>l</a:t>
            </a:r>
            <a:r>
              <a:rPr dirty="0" sz="1900" spc="-35">
                <a:latin typeface="Calibri"/>
                <a:cs typeface="Calibri"/>
              </a:rPr>
              <a:t>t</a:t>
            </a: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-20">
                <a:latin typeface="Calibri"/>
                <a:cs typeface="Calibri"/>
              </a:rPr>
              <a:t>g</a:t>
            </a:r>
            <a:r>
              <a:rPr dirty="0" sz="1900" spc="-10">
                <a:latin typeface="Calibri"/>
                <a:cs typeface="Calibri"/>
              </a:rPr>
              <a:t>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6700" y="2737573"/>
            <a:ext cx="6333459" cy="37945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11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39" y="245212"/>
            <a:ext cx="659765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23185" algn="l"/>
              </a:tabLst>
            </a:pP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200" spc="-3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iza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2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ial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 &amp;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ndu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ial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C&amp;I)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85725" y="912843"/>
            <a:ext cx="1614449" cy="1499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08384" y="2498407"/>
            <a:ext cx="3968916" cy="356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45100" y="2455332"/>
            <a:ext cx="3695700" cy="36914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08600" y="2498401"/>
            <a:ext cx="3567429" cy="3559175"/>
          </a:xfrm>
          <a:custGeom>
            <a:avLst/>
            <a:gdLst/>
            <a:ahLst/>
            <a:cxnLst/>
            <a:rect l="l" t="t" r="r" b="b"/>
            <a:pathLst>
              <a:path w="3567429" h="3559175">
                <a:moveTo>
                  <a:pt x="0" y="1779437"/>
                </a:moveTo>
                <a:lnTo>
                  <a:pt x="5912" y="1633495"/>
                </a:lnTo>
                <a:lnTo>
                  <a:pt x="23342" y="1490803"/>
                </a:lnTo>
                <a:lnTo>
                  <a:pt x="51831" y="1351817"/>
                </a:lnTo>
                <a:lnTo>
                  <a:pt x="90920" y="1216997"/>
                </a:lnTo>
                <a:lnTo>
                  <a:pt x="140151" y="1086799"/>
                </a:lnTo>
                <a:lnTo>
                  <a:pt x="199064" y="961683"/>
                </a:lnTo>
                <a:lnTo>
                  <a:pt x="267200" y="842105"/>
                </a:lnTo>
                <a:lnTo>
                  <a:pt x="344100" y="728524"/>
                </a:lnTo>
                <a:lnTo>
                  <a:pt x="429305" y="621398"/>
                </a:lnTo>
                <a:lnTo>
                  <a:pt x="522357" y="521185"/>
                </a:lnTo>
                <a:lnTo>
                  <a:pt x="622796" y="428342"/>
                </a:lnTo>
                <a:lnTo>
                  <a:pt x="730163" y="343328"/>
                </a:lnTo>
                <a:lnTo>
                  <a:pt x="843999" y="266600"/>
                </a:lnTo>
                <a:lnTo>
                  <a:pt x="963846" y="198617"/>
                </a:lnTo>
                <a:lnTo>
                  <a:pt x="1089244" y="139836"/>
                </a:lnTo>
                <a:lnTo>
                  <a:pt x="1219735" y="90716"/>
                </a:lnTo>
                <a:lnTo>
                  <a:pt x="1354858" y="51715"/>
                </a:lnTo>
                <a:lnTo>
                  <a:pt x="1494156" y="23289"/>
                </a:lnTo>
                <a:lnTo>
                  <a:pt x="1637170" y="5898"/>
                </a:lnTo>
                <a:lnTo>
                  <a:pt x="1783440" y="0"/>
                </a:lnTo>
                <a:lnTo>
                  <a:pt x="1929709" y="5898"/>
                </a:lnTo>
                <a:lnTo>
                  <a:pt x="2072723" y="23289"/>
                </a:lnTo>
                <a:lnTo>
                  <a:pt x="2212021" y="51715"/>
                </a:lnTo>
                <a:lnTo>
                  <a:pt x="2347144" y="90716"/>
                </a:lnTo>
                <a:lnTo>
                  <a:pt x="2477635" y="139836"/>
                </a:lnTo>
                <a:lnTo>
                  <a:pt x="2603033" y="198617"/>
                </a:lnTo>
                <a:lnTo>
                  <a:pt x="2722880" y="266600"/>
                </a:lnTo>
                <a:lnTo>
                  <a:pt x="2836716" y="343328"/>
                </a:lnTo>
                <a:lnTo>
                  <a:pt x="2944083" y="428342"/>
                </a:lnTo>
                <a:lnTo>
                  <a:pt x="3044522" y="521185"/>
                </a:lnTo>
                <a:lnTo>
                  <a:pt x="3137574" y="621398"/>
                </a:lnTo>
                <a:lnTo>
                  <a:pt x="3222779" y="728524"/>
                </a:lnTo>
                <a:lnTo>
                  <a:pt x="3299679" y="842105"/>
                </a:lnTo>
                <a:lnTo>
                  <a:pt x="3367815" y="961683"/>
                </a:lnTo>
                <a:lnTo>
                  <a:pt x="3426728" y="1086799"/>
                </a:lnTo>
                <a:lnTo>
                  <a:pt x="3475959" y="1216997"/>
                </a:lnTo>
                <a:lnTo>
                  <a:pt x="3515048" y="1351817"/>
                </a:lnTo>
                <a:lnTo>
                  <a:pt x="3543537" y="1490803"/>
                </a:lnTo>
                <a:lnTo>
                  <a:pt x="3560968" y="1633495"/>
                </a:lnTo>
                <a:lnTo>
                  <a:pt x="3566880" y="1779437"/>
                </a:lnTo>
                <a:lnTo>
                  <a:pt x="3560968" y="1925378"/>
                </a:lnTo>
                <a:lnTo>
                  <a:pt x="3543537" y="2068070"/>
                </a:lnTo>
                <a:lnTo>
                  <a:pt x="3515048" y="2207056"/>
                </a:lnTo>
                <a:lnTo>
                  <a:pt x="3475959" y="2341876"/>
                </a:lnTo>
                <a:lnTo>
                  <a:pt x="3426728" y="2472074"/>
                </a:lnTo>
                <a:lnTo>
                  <a:pt x="3367815" y="2597190"/>
                </a:lnTo>
                <a:lnTo>
                  <a:pt x="3299679" y="2716768"/>
                </a:lnTo>
                <a:lnTo>
                  <a:pt x="3222779" y="2830349"/>
                </a:lnTo>
                <a:lnTo>
                  <a:pt x="3137574" y="2937475"/>
                </a:lnTo>
                <a:lnTo>
                  <a:pt x="3044522" y="3037688"/>
                </a:lnTo>
                <a:lnTo>
                  <a:pt x="2944083" y="3130531"/>
                </a:lnTo>
                <a:lnTo>
                  <a:pt x="2836716" y="3215545"/>
                </a:lnTo>
                <a:lnTo>
                  <a:pt x="2722880" y="3292273"/>
                </a:lnTo>
                <a:lnTo>
                  <a:pt x="2603033" y="3360256"/>
                </a:lnTo>
                <a:lnTo>
                  <a:pt x="2477635" y="3419037"/>
                </a:lnTo>
                <a:lnTo>
                  <a:pt x="2347144" y="3468157"/>
                </a:lnTo>
                <a:lnTo>
                  <a:pt x="2212021" y="3507158"/>
                </a:lnTo>
                <a:lnTo>
                  <a:pt x="2072723" y="3535584"/>
                </a:lnTo>
                <a:lnTo>
                  <a:pt x="1929709" y="3552975"/>
                </a:lnTo>
                <a:lnTo>
                  <a:pt x="1783440" y="3558874"/>
                </a:lnTo>
                <a:lnTo>
                  <a:pt x="1637170" y="3552975"/>
                </a:lnTo>
                <a:lnTo>
                  <a:pt x="1494156" y="3535584"/>
                </a:lnTo>
                <a:lnTo>
                  <a:pt x="1354858" y="3507158"/>
                </a:lnTo>
                <a:lnTo>
                  <a:pt x="1219735" y="3468157"/>
                </a:lnTo>
                <a:lnTo>
                  <a:pt x="1089244" y="3419037"/>
                </a:lnTo>
                <a:lnTo>
                  <a:pt x="963846" y="3360256"/>
                </a:lnTo>
                <a:lnTo>
                  <a:pt x="843999" y="3292273"/>
                </a:lnTo>
                <a:lnTo>
                  <a:pt x="730163" y="3215545"/>
                </a:lnTo>
                <a:lnTo>
                  <a:pt x="622796" y="3130531"/>
                </a:lnTo>
                <a:lnTo>
                  <a:pt x="522357" y="3037688"/>
                </a:lnTo>
                <a:lnTo>
                  <a:pt x="429305" y="2937475"/>
                </a:lnTo>
                <a:lnTo>
                  <a:pt x="344100" y="2830349"/>
                </a:lnTo>
                <a:lnTo>
                  <a:pt x="267200" y="2716768"/>
                </a:lnTo>
                <a:lnTo>
                  <a:pt x="199064" y="2597190"/>
                </a:lnTo>
                <a:lnTo>
                  <a:pt x="140151" y="2472074"/>
                </a:lnTo>
                <a:lnTo>
                  <a:pt x="90920" y="2341876"/>
                </a:lnTo>
                <a:lnTo>
                  <a:pt x="51831" y="2207056"/>
                </a:lnTo>
                <a:lnTo>
                  <a:pt x="23342" y="2068070"/>
                </a:lnTo>
                <a:lnTo>
                  <a:pt x="5912" y="1925378"/>
                </a:lnTo>
                <a:lnTo>
                  <a:pt x="0" y="1779437"/>
                </a:lnTo>
                <a:close/>
              </a:path>
            </a:pathLst>
          </a:custGeom>
          <a:ln w="32751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17756" y="1211129"/>
            <a:ext cx="4350385" cy="465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11454" marR="365125" indent="-1270">
              <a:lnSpc>
                <a:spcPct val="99800"/>
              </a:lnSpc>
            </a:pPr>
            <a:r>
              <a:rPr dirty="0" sz="1800" spc="-20" b="1">
                <a:latin typeface="Calibri"/>
                <a:cs typeface="Calibri"/>
              </a:rPr>
              <a:t>C&amp;</a:t>
            </a:r>
            <a:r>
              <a:rPr dirty="0" sz="1800" spc="-5" b="1">
                <a:latin typeface="Calibri"/>
                <a:cs typeface="Calibri"/>
              </a:rPr>
              <a:t>I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cu</a:t>
            </a:r>
            <a:r>
              <a:rPr dirty="0" sz="1800" spc="-40" b="1">
                <a:latin typeface="Calibri"/>
                <a:cs typeface="Calibri"/>
              </a:rPr>
              <a:t>s</a:t>
            </a:r>
            <a:r>
              <a:rPr dirty="0" sz="1800" spc="-25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spc="-5" b="1">
                <a:latin typeface="Calibri"/>
                <a:cs typeface="Calibri"/>
              </a:rPr>
              <a:t> a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ypi</a:t>
            </a:r>
            <a:r>
              <a:rPr dirty="0" sz="1800" spc="-1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all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h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l</a:t>
            </a:r>
            <a:r>
              <a:rPr dirty="0" sz="1800" spc="-5" b="1">
                <a:latin typeface="Calibri"/>
                <a:cs typeface="Calibri"/>
              </a:rPr>
              <a:t>a</a:t>
            </a:r>
            <a:r>
              <a:rPr dirty="0" sz="1800" spc="-25" b="1">
                <a:latin typeface="Calibri"/>
                <a:cs typeface="Calibri"/>
              </a:rPr>
              <a:t>rg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4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ele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5" b="1">
                <a:latin typeface="Calibri"/>
                <a:cs typeface="Calibri"/>
              </a:rPr>
              <a:t>ric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ty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10" b="1">
                <a:latin typeface="Calibri"/>
                <a:cs typeface="Calibri"/>
              </a:rPr>
              <a:t>se</a:t>
            </a:r>
            <a:r>
              <a:rPr dirty="0" sz="1800" spc="-30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an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30" b="1">
                <a:latin typeface="Calibri"/>
                <a:cs typeface="Calibri"/>
              </a:rPr>
              <a:t>t</a:t>
            </a:r>
            <a:r>
              <a:rPr dirty="0" sz="1800" spc="-35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f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G</a:t>
            </a:r>
            <a:r>
              <a:rPr dirty="0" sz="1800" spc="-15" b="1">
                <a:latin typeface="Calibri"/>
                <a:cs typeface="Calibri"/>
              </a:rPr>
              <a:t>H</a:t>
            </a:r>
            <a:r>
              <a:rPr dirty="0" sz="1800" b="1">
                <a:latin typeface="Calibri"/>
                <a:cs typeface="Calibri"/>
              </a:rPr>
              <a:t>G.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G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spc="-5" b="1">
                <a:latin typeface="Calibri"/>
                <a:cs typeface="Calibri"/>
              </a:rPr>
              <a:t> w</a:t>
            </a:r>
            <a:r>
              <a:rPr dirty="0" sz="1800" spc="-15" b="1">
                <a:latin typeface="Calibri"/>
                <a:cs typeface="Calibri"/>
              </a:rPr>
              <a:t>h</a:t>
            </a:r>
            <a:r>
              <a:rPr dirty="0" sz="1800" spc="-30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b="1">
                <a:latin typeface="Calibri"/>
                <a:cs typeface="Calibri"/>
              </a:rPr>
              <a:t>? 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h</a:t>
            </a:r>
            <a:r>
              <a:rPr dirty="0" sz="1800" spc="-25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al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30" b="1">
                <a:latin typeface="Calibri"/>
                <a:cs typeface="Calibri"/>
              </a:rPr>
              <a:t>a</a:t>
            </a:r>
            <a:r>
              <a:rPr dirty="0" sz="1800" spc="-35" b="1">
                <a:latin typeface="Calibri"/>
                <a:cs typeface="Calibri"/>
              </a:rPr>
              <a:t>t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h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w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l</a:t>
            </a:r>
            <a:r>
              <a:rPr dirty="0" sz="1800" spc="-5" b="1">
                <a:latin typeface="Calibri"/>
                <a:cs typeface="Calibri"/>
              </a:rPr>
              <a:t>l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w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th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sol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160" b="1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950">
              <a:latin typeface="Times New Roman"/>
              <a:cs typeface="Times New Roman"/>
            </a:endParaRPr>
          </a:p>
          <a:p>
            <a:pPr marL="354965" marR="58419" indent="-342265">
              <a:lnSpc>
                <a:spcPct val="100699"/>
              </a:lnSpc>
              <a:buFont typeface="Calibri"/>
              <a:buAutoNum type="arabicPeriod"/>
              <a:tabLst>
                <a:tab pos="355600" algn="l"/>
              </a:tabLst>
            </a:pPr>
            <a:r>
              <a:rPr dirty="0" sz="1600" spc="-15" b="1">
                <a:latin typeface="Calibri"/>
                <a:cs typeface="Calibri"/>
              </a:rPr>
              <a:t>Mo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5" b="1">
                <a:latin typeface="Calibri"/>
                <a:cs typeface="Calibri"/>
              </a:rPr>
              <a:t>G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30" b="1">
                <a:latin typeface="Calibri"/>
                <a:cs typeface="Calibri"/>
              </a:rPr>
              <a:t>r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on: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 &amp;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  <a:p>
            <a:pPr marL="354965" marR="5080" indent="-342265">
              <a:lnSpc>
                <a:spcPct val="100699"/>
              </a:lnSpc>
              <a:spcBef>
                <a:spcPts val="1165"/>
              </a:spcBef>
              <a:buFont typeface="Calibri"/>
              <a:buAutoNum type="arabicPeriod"/>
              <a:tabLst>
                <a:tab pos="355600" algn="l"/>
              </a:tabLst>
            </a:pP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20" b="1">
                <a:latin typeface="Calibri"/>
                <a:cs typeface="Calibri"/>
              </a:rPr>
              <a:t>w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5" b="1">
                <a:latin typeface="Calibri"/>
                <a:cs typeface="Calibri"/>
              </a:rPr>
              <a:t>y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3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m C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s: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V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354965" marR="452120" indent="-342265">
              <a:lnSpc>
                <a:spcPct val="100699"/>
              </a:lnSpc>
              <a:spcBef>
                <a:spcPts val="1165"/>
              </a:spcBef>
              <a:buFont typeface="Calibri"/>
              <a:buAutoNum type="arabicPeriod"/>
              <a:tabLst>
                <a:tab pos="355600" algn="l"/>
              </a:tabLst>
            </a:pPr>
            <a:r>
              <a:rPr dirty="0" sz="1600" spc="-10" b="1">
                <a:latin typeface="Calibri"/>
                <a:cs typeface="Calibri"/>
              </a:rPr>
              <a:t>B</a:t>
            </a:r>
            <a:r>
              <a:rPr dirty="0" sz="1600" spc="-20" b="1">
                <a:latin typeface="Calibri"/>
                <a:cs typeface="Calibri"/>
              </a:rPr>
              <a:t>e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5" b="1">
                <a:latin typeface="Calibri"/>
                <a:cs typeface="Calibri"/>
              </a:rPr>
              <a:t>G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b="1">
                <a:latin typeface="Calibri"/>
                <a:cs typeface="Calibri"/>
              </a:rPr>
              <a:t>o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on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: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0">
                <a:latin typeface="Calibri"/>
                <a:cs typeface="Calibri"/>
              </a:rPr>
              <a:t>r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ee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354965" marR="197485" indent="-342265">
              <a:lnSpc>
                <a:spcPts val="1900"/>
              </a:lnSpc>
              <a:spcBef>
                <a:spcPts val="1290"/>
              </a:spcBef>
              <a:buFont typeface="Calibri"/>
              <a:buAutoNum type="arabicPeriod"/>
              <a:tabLst>
                <a:tab pos="355600" algn="l"/>
              </a:tabLst>
            </a:pPr>
            <a:r>
              <a:rPr dirty="0" sz="1600" spc="-15" b="1">
                <a:latin typeface="Calibri"/>
                <a:cs typeface="Calibri"/>
              </a:rPr>
              <a:t>M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35" b="1">
                <a:latin typeface="Calibri"/>
                <a:cs typeface="Calibri"/>
              </a:rPr>
              <a:t>t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h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b="1">
                <a:latin typeface="Calibri"/>
                <a:cs typeface="Calibri"/>
              </a:rPr>
              <a:t>g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P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b="1">
                <a:latin typeface="Calibri"/>
                <a:cs typeface="Calibri"/>
              </a:rPr>
              <a:t>o</a:t>
            </a:r>
            <a:r>
              <a:rPr dirty="0" sz="1600" spc="5" b="1">
                <a:latin typeface="Calibri"/>
                <a:cs typeface="Calibri"/>
              </a:rPr>
              <a:t>f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: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3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y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la</a:t>
            </a:r>
            <a:r>
              <a:rPr dirty="0" sz="160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  <a:p>
            <a:pPr marL="354965" marR="314960" indent="-342265">
              <a:lnSpc>
                <a:spcPct val="99800"/>
              </a:lnSpc>
              <a:spcBef>
                <a:spcPts val="1155"/>
              </a:spcBef>
              <a:buFont typeface="Calibri"/>
              <a:buAutoNum type="arabicPeriod"/>
              <a:tabLst>
                <a:tab pos="355600" algn="l"/>
              </a:tabLst>
            </a:pPr>
            <a:r>
              <a:rPr dirty="0" sz="1600" spc="-10" b="1">
                <a:latin typeface="Calibri"/>
                <a:cs typeface="Calibri"/>
              </a:rPr>
              <a:t>F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20" b="1">
                <a:latin typeface="Calibri"/>
                <a:cs typeface="Calibri"/>
              </a:rPr>
              <a:t>v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3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d: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se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rt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11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15754" y="1734172"/>
            <a:ext cx="861805" cy="760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7600" y="1779714"/>
            <a:ext cx="689136" cy="6898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8869" y="1796516"/>
            <a:ext cx="698499" cy="6984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433" y="1642534"/>
            <a:ext cx="8983132" cy="2341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3350" y="1670989"/>
            <a:ext cx="8877300" cy="2236470"/>
          </a:xfrm>
          <a:custGeom>
            <a:avLst/>
            <a:gdLst/>
            <a:ahLst/>
            <a:cxnLst/>
            <a:rect l="l" t="t" r="r" b="b"/>
            <a:pathLst>
              <a:path w="8877300" h="2236470">
                <a:moveTo>
                  <a:pt x="0" y="2236152"/>
                </a:moveTo>
                <a:lnTo>
                  <a:pt x="8877300" y="2236152"/>
                </a:lnTo>
                <a:lnTo>
                  <a:pt x="8877300" y="0"/>
                </a:lnTo>
                <a:lnTo>
                  <a:pt x="0" y="0"/>
                </a:lnTo>
                <a:lnTo>
                  <a:pt x="0" y="2236152"/>
                </a:lnTo>
                <a:close/>
              </a:path>
            </a:pathLst>
          </a:custGeom>
          <a:solidFill>
            <a:srgbClr val="8EB4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3350" y="1670979"/>
            <a:ext cx="8872855" cy="2235200"/>
          </a:xfrm>
          <a:custGeom>
            <a:avLst/>
            <a:gdLst/>
            <a:ahLst/>
            <a:cxnLst/>
            <a:rect l="l" t="t" r="r" b="b"/>
            <a:pathLst>
              <a:path w="8872855" h="2235200">
                <a:moveTo>
                  <a:pt x="0" y="0"/>
                </a:moveTo>
                <a:lnTo>
                  <a:pt x="8872772" y="0"/>
                </a:lnTo>
                <a:lnTo>
                  <a:pt x="8872772" y="2235017"/>
                </a:lnTo>
                <a:lnTo>
                  <a:pt x="0" y="2235017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31659" y="2007979"/>
            <a:ext cx="66738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 u="heavy">
                <a:latin typeface="Calibri"/>
                <a:cs typeface="Calibri"/>
              </a:rPr>
              <a:t>En</a:t>
            </a:r>
            <a:r>
              <a:rPr dirty="0" sz="1800" spc="-20" b="1" u="heavy">
                <a:latin typeface="Calibri"/>
                <a:cs typeface="Calibri"/>
              </a:rPr>
              <a:t>e</a:t>
            </a:r>
            <a:r>
              <a:rPr dirty="0" sz="1800" spc="-25" b="1" u="heavy">
                <a:latin typeface="Calibri"/>
                <a:cs typeface="Calibri"/>
              </a:rPr>
              <a:t>r</a:t>
            </a:r>
            <a:r>
              <a:rPr dirty="0" sz="1800" spc="-15" b="1" u="heavy">
                <a:latin typeface="Calibri"/>
                <a:cs typeface="Calibri"/>
              </a:rPr>
              <a:t>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802" y="2554057"/>
            <a:ext cx="11055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latin typeface="Calibri"/>
                <a:cs typeface="Calibri"/>
              </a:rPr>
              <a:t>Co</a:t>
            </a:r>
            <a:r>
              <a:rPr dirty="0" sz="1800" spc="-4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30" b="1">
                <a:latin typeface="Calibri"/>
                <a:cs typeface="Calibri"/>
              </a:rPr>
              <a:t>P</a:t>
            </a:r>
            <a:r>
              <a:rPr dirty="0" sz="1800" spc="-15" b="1">
                <a:latin typeface="Calibri"/>
                <a:cs typeface="Calibri"/>
              </a:rPr>
              <a:t>ar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y</a:t>
            </a:r>
            <a:r>
              <a:rPr dirty="0" sz="1800" spc="-5" b="1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8157" y="2593681"/>
            <a:ext cx="134556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S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la</a:t>
            </a:r>
            <a:r>
              <a:rPr dirty="0" sz="1400" spc="-5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v</a:t>
            </a:r>
            <a:r>
              <a:rPr dirty="0" sz="1400">
                <a:latin typeface="Calibri"/>
                <a:cs typeface="Calibri"/>
              </a:rPr>
              <a:t>s.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 spc="-10">
                <a:latin typeface="Calibri"/>
                <a:cs typeface="Calibri"/>
              </a:rPr>
              <a:t>G,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L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2802" y="2829246"/>
            <a:ext cx="7524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$260M: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4652" y="2868870"/>
            <a:ext cx="174371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S</a:t>
            </a:r>
            <a:r>
              <a:rPr dirty="0" sz="1400">
                <a:latin typeface="Calibri"/>
                <a:cs typeface="Calibri"/>
              </a:rPr>
              <a:t>p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 l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-30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all</a:t>
            </a:r>
            <a:r>
              <a:rPr dirty="0" sz="1400" spc="-10">
                <a:latin typeface="Calibri"/>
                <a:cs typeface="Calibri"/>
              </a:rPr>
              <a:t>y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v</a:t>
            </a:r>
            <a:r>
              <a:rPr dirty="0" sz="1400">
                <a:latin typeface="Calibri"/>
                <a:cs typeface="Calibri"/>
              </a:rPr>
              <a:t>s.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25">
                <a:latin typeface="Calibri"/>
                <a:cs typeface="Calibri"/>
              </a:rPr>
              <a:t>m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802" y="3104412"/>
            <a:ext cx="636270" cy="529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$80M: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latin typeface="Calibri"/>
                <a:cs typeface="Calibri"/>
              </a:rPr>
              <a:t>$30M: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8765" y="3144036"/>
            <a:ext cx="1978660" cy="478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9000"/>
              </a:lnSpc>
            </a:pPr>
            <a:r>
              <a:rPr dirty="0" sz="1400" spc="-35">
                <a:latin typeface="Calibri"/>
                <a:cs typeface="Calibri"/>
              </a:rPr>
              <a:t>A</a:t>
            </a:r>
            <a:r>
              <a:rPr dirty="0" sz="1400" spc="-20">
                <a:latin typeface="Calibri"/>
                <a:cs typeface="Calibri"/>
              </a:rPr>
              <a:t>v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id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d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-35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ans</a:t>
            </a:r>
            <a:r>
              <a:rPr dirty="0" sz="1400" spc="-25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issi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30">
                <a:latin typeface="Calibri"/>
                <a:cs typeface="Calibri"/>
              </a:rPr>
              <a:t>c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-15">
                <a:latin typeface="Calibri"/>
                <a:cs typeface="Calibri"/>
              </a:rPr>
              <a:t>s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s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35">
                <a:latin typeface="Calibri"/>
                <a:cs typeface="Calibri"/>
              </a:rPr>
              <a:t>A</a:t>
            </a:r>
            <a:r>
              <a:rPr dirty="0" sz="1400" spc="-20">
                <a:latin typeface="Calibri"/>
                <a:cs typeface="Calibri"/>
              </a:rPr>
              <a:t>v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id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d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</a:t>
            </a:r>
            <a:r>
              <a:rPr dirty="0" sz="1400" spc="-10">
                <a:latin typeface="Calibri"/>
                <a:cs typeface="Calibri"/>
              </a:rPr>
              <a:t>o</a:t>
            </a:r>
            <a:r>
              <a:rPr dirty="0" sz="1400" spc="-25">
                <a:latin typeface="Calibri"/>
                <a:cs typeface="Calibri"/>
              </a:rPr>
              <a:t>w</a:t>
            </a:r>
            <a:r>
              <a:rPr dirty="0" sz="1400" spc="-10">
                <a:latin typeface="Calibri"/>
                <a:cs typeface="Calibri"/>
              </a:rPr>
              <a:t>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764" y="3643586"/>
            <a:ext cx="97536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rr</a:t>
            </a:r>
            <a:r>
              <a:rPr dirty="0" sz="1400">
                <a:latin typeface="Calibri"/>
                <a:cs typeface="Calibri"/>
              </a:rPr>
              <a:t>u</a:t>
            </a:r>
            <a:r>
              <a:rPr dirty="0" sz="1400" spc="-5">
                <a:latin typeface="Calibri"/>
                <a:cs typeface="Calibri"/>
              </a:rPr>
              <a:t>p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8535" y="2007979"/>
            <a:ext cx="93281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5" b="1" u="heavy">
                <a:latin typeface="Calibri"/>
                <a:cs typeface="Calibri"/>
              </a:rPr>
              <a:t>E</a:t>
            </a:r>
            <a:r>
              <a:rPr dirty="0" sz="1800" spc="-10" b="1" u="heavy">
                <a:latin typeface="Calibri"/>
                <a:cs typeface="Calibri"/>
              </a:rPr>
              <a:t>c</a:t>
            </a:r>
            <a:r>
              <a:rPr dirty="0" sz="1800" spc="-15" b="1" u="heavy">
                <a:latin typeface="Calibri"/>
                <a:cs typeface="Calibri"/>
              </a:rPr>
              <a:t>ono</a:t>
            </a:r>
            <a:r>
              <a:rPr dirty="0" sz="1800" spc="-5" b="1" u="heavy">
                <a:latin typeface="Calibri"/>
                <a:cs typeface="Calibri"/>
              </a:rPr>
              <a:t>m</a:t>
            </a:r>
            <a:r>
              <a:rPr dirty="0" sz="1800" spc="-10" b="1" u="heavy">
                <a:latin typeface="Calibri"/>
                <a:cs typeface="Calibri"/>
              </a:rPr>
              <a:t>i</a:t>
            </a:r>
            <a:r>
              <a:rPr dirty="0" sz="1800" b="1" u="heavy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44406" y="2554057"/>
            <a:ext cx="752475" cy="529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latin typeface="Calibri"/>
                <a:cs typeface="Calibri"/>
              </a:rPr>
              <a:t>$200M</a:t>
            </a:r>
            <a:r>
              <a:rPr dirty="0" sz="1800" spc="-5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latin typeface="Calibri"/>
                <a:cs typeface="Calibri"/>
              </a:rPr>
              <a:t>$100M: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74669" y="2593681"/>
            <a:ext cx="1518920" cy="478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70" marR="5080" indent="-1905">
              <a:lnSpc>
                <a:spcPct val="129000"/>
              </a:lnSpc>
            </a:pPr>
            <a:r>
              <a:rPr dirty="0" sz="1400" spc="-15">
                <a:latin typeface="Calibri"/>
                <a:cs typeface="Calibri"/>
              </a:rPr>
              <a:t>Ne</a:t>
            </a:r>
            <a:r>
              <a:rPr dirty="0" sz="1400" spc="-10">
                <a:latin typeface="Calibri"/>
                <a:cs typeface="Calibri"/>
              </a:rPr>
              <a:t>w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eg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nal i</a:t>
            </a:r>
            <a:r>
              <a:rPr dirty="0" sz="1400" spc="-25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pa</a:t>
            </a:r>
            <a:r>
              <a:rPr dirty="0" sz="1400" spc="-15">
                <a:latin typeface="Calibri"/>
                <a:cs typeface="Calibri"/>
              </a:rPr>
              <a:t>c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 Adde</a:t>
            </a:r>
            <a:r>
              <a:rPr dirty="0" sz="1400">
                <a:latin typeface="Calibri"/>
                <a:cs typeface="Calibri"/>
              </a:rPr>
              <a:t>d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-30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al </a:t>
            </a:r>
            <a:r>
              <a:rPr dirty="0" sz="1400" spc="-30">
                <a:latin typeface="Calibri"/>
                <a:cs typeface="Calibri"/>
              </a:rPr>
              <a:t>w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20">
                <a:latin typeface="Calibri"/>
                <a:cs typeface="Calibri"/>
              </a:rPr>
              <a:t>g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44406" y="3104412"/>
            <a:ext cx="2395220" cy="467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1</a:t>
            </a:r>
            <a:r>
              <a:rPr dirty="0" sz="1800" spc="-10" b="1">
                <a:latin typeface="Calibri"/>
                <a:cs typeface="Calibri"/>
              </a:rPr>
              <a:t>,</a:t>
            </a:r>
            <a:r>
              <a:rPr dirty="0" sz="1800" spc="-10" b="1">
                <a:latin typeface="Calibri"/>
                <a:cs typeface="Calibri"/>
              </a:rPr>
              <a:t>700</a:t>
            </a:r>
            <a:r>
              <a:rPr dirty="0" sz="1800" b="1">
                <a:latin typeface="Calibri"/>
                <a:cs typeface="Calibri"/>
              </a:rPr>
              <a:t> J</a:t>
            </a:r>
            <a:r>
              <a:rPr dirty="0" sz="1800" spc="-15" b="1">
                <a:latin typeface="Calibri"/>
                <a:cs typeface="Calibri"/>
              </a:rPr>
              <a:t>ob</a:t>
            </a:r>
            <a:r>
              <a:rPr dirty="0" sz="1800" spc="-80" b="1">
                <a:latin typeface="Calibri"/>
                <a:cs typeface="Calibri"/>
              </a:rPr>
              <a:t>-</a:t>
            </a:r>
            <a:r>
              <a:rPr dirty="0" sz="1800" spc="-155" b="1">
                <a:latin typeface="Calibri"/>
                <a:cs typeface="Calibri"/>
              </a:rPr>
              <a:t>Y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5" b="1">
                <a:latin typeface="Calibri"/>
                <a:cs typeface="Calibri"/>
              </a:rPr>
              <a:t>: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Ne</a:t>
            </a:r>
            <a:r>
              <a:rPr dirty="0" sz="1400" spc="-10">
                <a:latin typeface="Calibri"/>
                <a:cs typeface="Calibri"/>
              </a:rPr>
              <a:t>w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45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-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m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15">
                <a:latin typeface="Calibri"/>
                <a:cs typeface="Calibri"/>
              </a:rPr>
              <a:t>g</a:t>
            </a:r>
            <a:r>
              <a:rPr dirty="0" sz="1400">
                <a:latin typeface="Calibri"/>
                <a:cs typeface="Calibri"/>
              </a:rPr>
              <a:t>oin</a:t>
            </a:r>
            <a:r>
              <a:rPr dirty="0" sz="1400" spc="-10">
                <a:latin typeface="Calibri"/>
                <a:cs typeface="Calibri"/>
              </a:rPr>
              <a:t>g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25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pl</a:t>
            </a:r>
            <a:r>
              <a:rPr dirty="0" sz="1400" spc="-10">
                <a:latin typeface="Calibri"/>
                <a:cs typeface="Calibri"/>
              </a:rPr>
              <a:t>o</a:t>
            </a:r>
            <a:r>
              <a:rPr dirty="0" sz="1400" spc="-10">
                <a:latin typeface="Calibri"/>
                <a:cs typeface="Calibri"/>
              </a:rPr>
              <a:t>y</a:t>
            </a:r>
            <a:r>
              <a:rPr dirty="0" sz="1400" spc="-25">
                <a:latin typeface="Calibri"/>
                <a:cs typeface="Calibri"/>
              </a:rPr>
              <a:t>m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44406" y="3591246"/>
            <a:ext cx="6362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$10M: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60369" y="3630870"/>
            <a:ext cx="141160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S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 l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asin</a:t>
            </a:r>
            <a:r>
              <a:rPr dirty="0" sz="1400" spc="-10">
                <a:latin typeface="Calibri"/>
                <a:cs typeface="Calibri"/>
              </a:rPr>
              <a:t>g</a:t>
            </a:r>
            <a:r>
              <a:rPr dirty="0" sz="1400">
                <a:latin typeface="Calibri"/>
                <a:cs typeface="Calibri"/>
              </a:rPr>
              <a:t> in</a:t>
            </a:r>
            <a:r>
              <a:rPr dirty="0" sz="1400" spc="-30">
                <a:latin typeface="Calibri"/>
                <a:cs typeface="Calibri"/>
              </a:rPr>
              <a:t>c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-25">
                <a:latin typeface="Calibri"/>
                <a:cs typeface="Calibri"/>
              </a:rPr>
              <a:t>m</a:t>
            </a:r>
            <a:r>
              <a:rPr dirty="0" sz="1400" spc="-1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13162" y="2007979"/>
            <a:ext cx="140843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 u="heavy">
                <a:latin typeface="Calibri"/>
                <a:cs typeface="Calibri"/>
              </a:rPr>
              <a:t>E</a:t>
            </a:r>
            <a:r>
              <a:rPr dirty="0" sz="1800" spc="-40" b="1" u="heavy">
                <a:latin typeface="Calibri"/>
                <a:cs typeface="Calibri"/>
              </a:rPr>
              <a:t>n</a:t>
            </a:r>
            <a:r>
              <a:rPr dirty="0" sz="1800" spc="-5" b="1" u="heavy">
                <a:latin typeface="Calibri"/>
                <a:cs typeface="Calibri"/>
              </a:rPr>
              <a:t>v</a:t>
            </a:r>
            <a:r>
              <a:rPr dirty="0" sz="1800" spc="-10" b="1" u="heavy">
                <a:latin typeface="Calibri"/>
                <a:cs typeface="Calibri"/>
              </a:rPr>
              <a:t>i</a:t>
            </a:r>
            <a:r>
              <a:rPr dirty="0" sz="1800" spc="-25" b="1" u="heavy">
                <a:latin typeface="Calibri"/>
                <a:cs typeface="Calibri"/>
              </a:rPr>
              <a:t>r</a:t>
            </a:r>
            <a:r>
              <a:rPr dirty="0" sz="1800" spc="-15" b="1" u="heavy">
                <a:latin typeface="Calibri"/>
                <a:cs typeface="Calibri"/>
              </a:rPr>
              <a:t>o</a:t>
            </a:r>
            <a:r>
              <a:rPr dirty="0" sz="1800" spc="-5" b="1" u="heavy">
                <a:latin typeface="Calibri"/>
                <a:cs typeface="Calibri"/>
              </a:rPr>
              <a:t>nm</a:t>
            </a:r>
            <a:r>
              <a:rPr dirty="0" sz="1800" spc="-10" b="1" u="heavy">
                <a:latin typeface="Calibri"/>
                <a:cs typeface="Calibri"/>
              </a:rPr>
              <a:t>e</a:t>
            </a:r>
            <a:r>
              <a:rPr dirty="0" sz="1800" spc="-30" b="1" u="heavy">
                <a:latin typeface="Calibri"/>
                <a:cs typeface="Calibri"/>
              </a:rPr>
              <a:t>nt</a:t>
            </a:r>
            <a:r>
              <a:rPr dirty="0" sz="1800" spc="-15" b="1" u="heavy">
                <a:latin typeface="Calibri"/>
                <a:cs typeface="Calibri"/>
              </a:rPr>
              <a:t>a</a:t>
            </a:r>
            <a:r>
              <a:rPr dirty="0" sz="1800" spc="-5" b="1" u="heavy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60508" y="2554057"/>
            <a:ext cx="2203450" cy="1232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5730">
              <a:lnSpc>
                <a:spcPct val="100299"/>
              </a:lnSpc>
            </a:pPr>
            <a:r>
              <a:rPr dirty="0" sz="1800" spc="-15" b="1">
                <a:latin typeface="Calibri"/>
                <a:cs typeface="Calibri"/>
              </a:rPr>
              <a:t>78M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l</a:t>
            </a:r>
            <a:r>
              <a:rPr dirty="0" sz="1800" spc="-25" b="1">
                <a:latin typeface="Calibri"/>
                <a:cs typeface="Calibri"/>
              </a:rPr>
              <a:t>b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.</a:t>
            </a:r>
            <a:r>
              <a:rPr dirty="0" sz="1800" spc="-5" b="1">
                <a:latin typeface="Calibri"/>
                <a:cs typeface="Calibri"/>
              </a:rPr>
              <a:t>: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Annual 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du</a:t>
            </a:r>
            <a:r>
              <a:rPr dirty="0" sz="1400" spc="-15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ns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G</a:t>
            </a:r>
            <a:r>
              <a:rPr dirty="0" sz="1400">
                <a:latin typeface="Calibri"/>
                <a:cs typeface="Calibri"/>
              </a:rPr>
              <a:t>H</a:t>
            </a:r>
            <a:r>
              <a:rPr dirty="0" sz="1400" spc="-10">
                <a:latin typeface="Calibri"/>
                <a:cs typeface="Calibri"/>
              </a:rPr>
              <a:t>G</a:t>
            </a:r>
            <a:r>
              <a:rPr dirty="0" sz="1400" spc="-10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25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issi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ns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15M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G</a:t>
            </a:r>
            <a:r>
              <a:rPr dirty="0" sz="1800" spc="-15" b="1">
                <a:latin typeface="Calibri"/>
                <a:cs typeface="Calibri"/>
              </a:rPr>
              <a:t>allon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5" b="1">
                <a:latin typeface="Calibri"/>
                <a:cs typeface="Calibri"/>
              </a:rPr>
              <a:t>: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Annual </a:t>
            </a:r>
            <a:r>
              <a:rPr dirty="0" sz="1400" spc="-30">
                <a:latin typeface="Calibri"/>
                <a:cs typeface="Calibri"/>
              </a:rPr>
              <a:t>w</a:t>
            </a:r>
            <a:r>
              <a:rPr dirty="0" sz="1400" spc="-20">
                <a:latin typeface="Calibri"/>
                <a:cs typeface="Calibri"/>
              </a:rPr>
              <a:t>at</a:t>
            </a:r>
            <a:r>
              <a:rPr dirty="0" sz="1400" spc="-10">
                <a:latin typeface="Calibri"/>
                <a:cs typeface="Calibri"/>
              </a:rPr>
              <a:t>er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</a:t>
            </a:r>
            <a:r>
              <a:rPr dirty="0" sz="1400" spc="-20">
                <a:latin typeface="Calibri"/>
                <a:cs typeface="Calibri"/>
              </a:rPr>
              <a:t>a</a:t>
            </a:r>
            <a:r>
              <a:rPr dirty="0" sz="1400" spc="-5">
                <a:latin typeface="Calibri"/>
                <a:cs typeface="Calibri"/>
              </a:rPr>
              <a:t>v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10">
                <a:latin typeface="Calibri"/>
                <a:cs typeface="Calibri"/>
              </a:rPr>
              <a:t>g</a:t>
            </a:r>
            <a:r>
              <a:rPr dirty="0" sz="140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2145"/>
              </a:lnSpc>
            </a:pPr>
            <a:r>
              <a:rPr dirty="0" sz="1800" spc="-10" b="1">
                <a:latin typeface="Calibri"/>
                <a:cs typeface="Calibri"/>
              </a:rPr>
              <a:t>375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15">
                <a:latin typeface="Calibri"/>
                <a:cs typeface="Calibri"/>
              </a:rPr>
              <a:t>c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s</a:t>
            </a:r>
            <a:r>
              <a:rPr dirty="0" sz="1400" spc="-5">
                <a:latin typeface="Calibri"/>
                <a:cs typeface="Calibri"/>
              </a:rPr>
              <a:t> o</a:t>
            </a:r>
            <a:r>
              <a:rPr dirty="0" sz="1400">
                <a:latin typeface="Calibri"/>
                <a:cs typeface="Calibri"/>
              </a:rPr>
              <a:t>f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land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s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0">
                <a:latin typeface="Calibri"/>
                <a:cs typeface="Calibri"/>
              </a:rPr>
              <a:t>r</a:t>
            </a:r>
            <a:r>
              <a:rPr dirty="0" sz="1400" spc="-20">
                <a:latin typeface="Calibri"/>
                <a:cs typeface="Calibri"/>
              </a:rPr>
              <a:t>v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7502" y="4067797"/>
            <a:ext cx="2496360" cy="22441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24586" y="4043362"/>
            <a:ext cx="2501265" cy="831215"/>
          </a:xfrm>
          <a:prstGeom prst="rect">
            <a:avLst/>
          </a:prstGeom>
          <a:solidFill>
            <a:srgbClr val="7F7F7F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25" b="1">
                <a:latin typeface="Calibri"/>
                <a:cs typeface="Calibri"/>
              </a:rPr>
              <a:t>x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p</a:t>
            </a:r>
            <a:r>
              <a:rPr dirty="0" sz="1600" spc="-10" b="1">
                <a:latin typeface="Calibri"/>
                <a:cs typeface="Calibri"/>
              </a:rPr>
              <a:t>l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: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180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St.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ts val="1910"/>
              </a:lnSpc>
              <a:spcBef>
                <a:spcPts val="10"/>
              </a:spcBef>
            </a:pPr>
            <a:r>
              <a:rPr dirty="0" sz="1600">
                <a:latin typeface="Arial"/>
                <a:cs typeface="Arial"/>
              </a:rPr>
              <a:t>• 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20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V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q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= </a:t>
            </a:r>
            <a:r>
              <a:rPr dirty="0" sz="1600" spc="-10">
                <a:latin typeface="Calibri"/>
                <a:cs typeface="Calibri"/>
              </a:rPr>
              <a:t>47,600</a:t>
            </a:r>
            <a:endParaRPr sz="1600">
              <a:latin typeface="Calibri"/>
              <a:cs typeface="Calibri"/>
            </a:endParaRPr>
          </a:p>
          <a:p>
            <a:pPr marL="262890" indent="-171450">
              <a:lnSpc>
                <a:spcPts val="1910"/>
              </a:lnSpc>
              <a:buFont typeface="Arial"/>
              <a:buChar char="•"/>
              <a:tabLst>
                <a:tab pos="263525" algn="l"/>
              </a:tabLst>
            </a:pP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em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z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714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k</a:t>
            </a:r>
            <a:r>
              <a:rPr dirty="0" sz="1600" spc="-15">
                <a:latin typeface="Calibri"/>
                <a:cs typeface="Calibri"/>
              </a:rPr>
              <a:t>W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05378" y="4067797"/>
            <a:ext cx="2533246" cy="22441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305543" y="4043362"/>
            <a:ext cx="2533015" cy="831215"/>
          </a:xfrm>
          <a:prstGeom prst="rect">
            <a:avLst/>
          </a:prstGeom>
          <a:solidFill>
            <a:srgbClr val="7F7F7F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25" b="1">
                <a:latin typeface="Calibri"/>
                <a:cs typeface="Calibri"/>
              </a:rPr>
              <a:t>x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p</a:t>
            </a:r>
            <a:r>
              <a:rPr dirty="0" sz="1600" spc="-10" b="1">
                <a:latin typeface="Calibri"/>
                <a:cs typeface="Calibri"/>
              </a:rPr>
              <a:t>l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: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1485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3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S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ts val="1910"/>
              </a:lnSpc>
              <a:spcBef>
                <a:spcPts val="10"/>
              </a:spcBef>
            </a:pPr>
            <a:r>
              <a:rPr dirty="0" sz="1600">
                <a:latin typeface="Arial"/>
                <a:cs typeface="Arial"/>
              </a:rPr>
              <a:t>• 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20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V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q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= </a:t>
            </a:r>
            <a:r>
              <a:rPr dirty="0" sz="1600" spc="-10">
                <a:latin typeface="Calibri"/>
                <a:cs typeface="Calibri"/>
              </a:rPr>
              <a:t>37,800</a:t>
            </a:r>
            <a:endParaRPr sz="1600">
              <a:latin typeface="Calibri"/>
              <a:cs typeface="Calibri"/>
            </a:endParaRPr>
          </a:p>
          <a:p>
            <a:pPr marL="262890" indent="-171450">
              <a:lnSpc>
                <a:spcPts val="1910"/>
              </a:lnSpc>
              <a:buFont typeface="Arial"/>
              <a:buChar char="•"/>
              <a:tabLst>
                <a:tab pos="263525" algn="l"/>
              </a:tabLst>
            </a:pP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em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z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=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567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k</a:t>
            </a:r>
            <a:r>
              <a:rPr dirty="0" sz="1600" spc="-15">
                <a:latin typeface="Calibri"/>
                <a:cs typeface="Calibri"/>
              </a:rPr>
              <a:t>W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02438" y="4067790"/>
            <a:ext cx="2536761" cy="22441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306286" y="4043362"/>
            <a:ext cx="2533015" cy="831215"/>
          </a:xfrm>
          <a:prstGeom prst="rect">
            <a:avLst/>
          </a:prstGeom>
          <a:solidFill>
            <a:srgbClr val="7F7F7F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25" b="1">
                <a:latin typeface="Calibri"/>
                <a:cs typeface="Calibri"/>
              </a:rPr>
              <a:t>x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p</a:t>
            </a:r>
            <a:r>
              <a:rPr dirty="0" sz="1600" spc="-10" b="1">
                <a:latin typeface="Calibri"/>
                <a:cs typeface="Calibri"/>
              </a:rPr>
              <a:t>l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: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50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v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oo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262890" indent="-171450">
              <a:lnSpc>
                <a:spcPts val="1910"/>
              </a:lnSpc>
              <a:spcBef>
                <a:spcPts val="10"/>
              </a:spcBef>
              <a:buFont typeface="Arial"/>
              <a:buChar char="•"/>
              <a:tabLst>
                <a:tab pos="263525" algn="l"/>
              </a:tabLst>
            </a:pPr>
            <a:r>
              <a:rPr dirty="0" sz="1600" spc="-40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v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V S</a:t>
            </a:r>
            <a:r>
              <a:rPr dirty="0" sz="1600" spc="-5">
                <a:latin typeface="Calibri"/>
                <a:cs typeface="Calibri"/>
              </a:rPr>
              <a:t>q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Ft = </a:t>
            </a:r>
            <a:r>
              <a:rPr dirty="0" sz="1600" spc="-10">
                <a:latin typeface="Calibri"/>
                <a:cs typeface="Calibri"/>
              </a:rPr>
              <a:t>343</a:t>
            </a:r>
            <a:endParaRPr sz="1600">
              <a:latin typeface="Calibri"/>
              <a:cs typeface="Calibri"/>
            </a:endParaRPr>
          </a:p>
          <a:p>
            <a:pPr marL="262890" indent="-171450">
              <a:lnSpc>
                <a:spcPts val="1910"/>
              </a:lnSpc>
              <a:buFont typeface="Arial"/>
              <a:buChar char="•"/>
              <a:tabLst>
                <a:tab pos="263525" algn="l"/>
              </a:tabLst>
            </a:pPr>
            <a:r>
              <a:rPr dirty="0" sz="1600" spc="-40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v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em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z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= </a:t>
            </a:r>
            <a:r>
              <a:rPr dirty="0" sz="1600" spc="-10">
                <a:latin typeface="Calibri"/>
                <a:cs typeface="Calibri"/>
              </a:rPr>
              <a:t>5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k</a:t>
            </a:r>
            <a:r>
              <a:rPr dirty="0" sz="1600" spc="-15">
                <a:latin typeface="Calibri"/>
                <a:cs typeface="Calibri"/>
              </a:rPr>
              <a:t>W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11</a:t>
            </a:fld>
          </a:p>
        </p:txBody>
      </p:sp>
      <p:sp>
        <p:nvSpPr>
          <p:cNvPr id="31" name="object 31"/>
          <p:cNvSpPr txBox="1"/>
          <p:nvPr/>
        </p:nvSpPr>
        <p:spPr>
          <a:xfrm>
            <a:off x="752120" y="6273481"/>
            <a:ext cx="1745614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Co</a:t>
            </a:r>
            <a:r>
              <a:rPr dirty="0" sz="1600" spc="-5" b="1">
                <a:latin typeface="Calibri"/>
                <a:cs typeface="Calibri"/>
              </a:rPr>
              <a:t>mme</a:t>
            </a:r>
            <a:r>
              <a:rPr dirty="0" sz="1600" spc="-20" b="1">
                <a:latin typeface="Calibri"/>
                <a:cs typeface="Calibri"/>
              </a:rPr>
              <a:t>r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5" b="1">
                <a:latin typeface="Calibri"/>
                <a:cs typeface="Calibri"/>
              </a:rPr>
              <a:t>: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18</a:t>
            </a:r>
            <a:r>
              <a:rPr dirty="0" sz="1600" b="1">
                <a:latin typeface="Calibri"/>
                <a:cs typeface="Calibri"/>
              </a:rPr>
              <a:t> MW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11322" y="6273481"/>
            <a:ext cx="1659889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45" b="1">
                <a:latin typeface="Calibri"/>
                <a:cs typeface="Calibri"/>
              </a:rPr>
              <a:t>P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20" b="1">
                <a:latin typeface="Calibri"/>
                <a:cs typeface="Calibri"/>
              </a:rPr>
              <a:t>ki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b="1">
                <a:latin typeface="Calibri"/>
                <a:cs typeface="Calibri"/>
              </a:rPr>
              <a:t>g 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15" b="1">
                <a:latin typeface="Calibri"/>
                <a:cs typeface="Calibri"/>
              </a:rPr>
              <a:t>ts</a:t>
            </a:r>
            <a:r>
              <a:rPr dirty="0" sz="1600" spc="-5" b="1">
                <a:latin typeface="Calibri"/>
                <a:cs typeface="Calibri"/>
              </a:rPr>
              <a:t>: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2</a:t>
            </a:r>
            <a:r>
              <a:rPr dirty="0" sz="1600" b="1">
                <a:latin typeface="Calibri"/>
                <a:cs typeface="Calibri"/>
              </a:rPr>
              <a:t> MW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29528" y="6273481"/>
            <a:ext cx="234696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5" b="1">
                <a:latin typeface="Calibri"/>
                <a:cs typeface="Calibri"/>
              </a:rPr>
              <a:t>R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20" b="1">
                <a:latin typeface="Calibri"/>
                <a:cs typeface="Calibri"/>
              </a:rPr>
              <a:t>nti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5" b="1">
                <a:latin typeface="Calibri"/>
                <a:cs typeface="Calibri"/>
              </a:rPr>
              <a:t>l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&amp;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MD</a:t>
            </a:r>
            <a:r>
              <a:rPr dirty="0" sz="1600" spc="-10" b="1">
                <a:latin typeface="Calibri"/>
                <a:cs typeface="Calibri"/>
              </a:rPr>
              <a:t>U</a:t>
            </a:r>
            <a:r>
              <a:rPr dirty="0" sz="1600" spc="-5" b="1">
                <a:latin typeface="Calibri"/>
                <a:cs typeface="Calibri"/>
              </a:rPr>
              <a:t>: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10</a:t>
            </a:r>
            <a:r>
              <a:rPr dirty="0" sz="1600" b="1">
                <a:latin typeface="Calibri"/>
                <a:cs typeface="Calibri"/>
              </a:rPr>
              <a:t> MW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/>
              <a:t>C</a:t>
            </a:r>
            <a:r>
              <a:rPr dirty="0" sz="2400" spc="-5"/>
              <a:t>o</a:t>
            </a:r>
            <a:r>
              <a:rPr dirty="0" sz="2400"/>
              <a:t>mm</a:t>
            </a:r>
            <a:r>
              <a:rPr dirty="0" sz="2400" spc="-5"/>
              <a:t>u</a:t>
            </a:r>
            <a:r>
              <a:rPr dirty="0" sz="2400" spc="-20"/>
              <a:t>ni</a:t>
            </a:r>
            <a:r>
              <a:rPr dirty="0" sz="2400"/>
              <a:t>ty</a:t>
            </a:r>
            <a:r>
              <a:rPr dirty="0" sz="2400" spc="-5"/>
              <a:t> </a:t>
            </a:r>
            <a:r>
              <a:rPr dirty="0" sz="2400"/>
              <a:t>M</a:t>
            </a:r>
            <a:r>
              <a:rPr dirty="0" sz="2400" spc="-15"/>
              <a:t>i</a:t>
            </a:r>
            <a:r>
              <a:rPr dirty="0" sz="2400"/>
              <a:t>cr</a:t>
            </a:r>
            <a:r>
              <a:rPr dirty="0" sz="2400" spc="-5"/>
              <a:t>o</a:t>
            </a:r>
            <a:r>
              <a:rPr dirty="0" sz="2400" spc="-20"/>
              <a:t>g</a:t>
            </a:r>
            <a:r>
              <a:rPr dirty="0" sz="2400" spc="-10"/>
              <a:t>r</a:t>
            </a:r>
            <a:r>
              <a:rPr dirty="0" sz="2400" spc="-15"/>
              <a:t>i</a:t>
            </a:r>
            <a:r>
              <a:rPr dirty="0" sz="2400" spc="-15"/>
              <a:t>d</a:t>
            </a:r>
            <a:r>
              <a:rPr dirty="0" sz="2400" spc="-10"/>
              <a:t> </a:t>
            </a:r>
            <a:r>
              <a:rPr dirty="0" sz="2400" spc="-20"/>
              <a:t>d</a:t>
            </a:r>
            <a:r>
              <a:rPr dirty="0" sz="2400"/>
              <a:t>es</a:t>
            </a:r>
            <a:r>
              <a:rPr dirty="0" sz="2400" spc="-20"/>
              <a:t>ig</a:t>
            </a:r>
            <a:r>
              <a:rPr dirty="0" sz="2400" spc="-15"/>
              <a:t>n</a:t>
            </a:r>
            <a:r>
              <a:rPr dirty="0" sz="2400" spc="-10"/>
              <a:t> </a:t>
            </a:r>
            <a:r>
              <a:rPr dirty="0" sz="2400"/>
              <a:t>ste</a:t>
            </a:r>
            <a:r>
              <a:rPr dirty="0" sz="2400" spc="-20"/>
              <a:t>p</a:t>
            </a:r>
            <a:r>
              <a:rPr dirty="0" sz="2400"/>
              <a:t>s</a:t>
            </a:r>
            <a:endParaRPr sz="2400"/>
          </a:p>
        </p:txBody>
      </p:sp>
      <p:sp>
        <p:nvSpPr>
          <p:cNvPr id="35" name="object 35"/>
          <p:cNvSpPr txBox="1"/>
          <p:nvPr/>
        </p:nvSpPr>
        <p:spPr>
          <a:xfrm>
            <a:off x="2342165" y="922845"/>
            <a:ext cx="4460240" cy="557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spc="-10" b="1">
                <a:latin typeface="Calibri"/>
                <a:cs typeface="Calibri"/>
              </a:rPr>
              <a:t>S</a:t>
            </a:r>
            <a:r>
              <a:rPr dirty="0" sz="2000" spc="-40" b="1">
                <a:latin typeface="Calibri"/>
                <a:cs typeface="Calibri"/>
              </a:rPr>
              <a:t>t</a:t>
            </a:r>
            <a:r>
              <a:rPr dirty="0" sz="2000" spc="5" b="1">
                <a:latin typeface="Calibri"/>
                <a:cs typeface="Calibri"/>
              </a:rPr>
              <a:t>e</a:t>
            </a:r>
            <a:r>
              <a:rPr dirty="0" sz="2000" spc="-15" b="1">
                <a:latin typeface="Calibri"/>
                <a:cs typeface="Calibri"/>
              </a:rPr>
              <a:t>p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5</a:t>
            </a:r>
            <a:r>
              <a:rPr dirty="0" sz="2000" spc="-10" b="1">
                <a:latin typeface="Calibri"/>
                <a:cs typeface="Calibri"/>
              </a:rPr>
              <a:t>: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B</a:t>
            </a:r>
            <a:r>
              <a:rPr dirty="0" sz="2000" spc="5" b="1">
                <a:latin typeface="Calibri"/>
                <a:cs typeface="Calibri"/>
              </a:rPr>
              <a:t>e</a:t>
            </a:r>
            <a:r>
              <a:rPr dirty="0" sz="2000" spc="-15" b="1">
                <a:latin typeface="Calibri"/>
                <a:cs typeface="Calibri"/>
              </a:rPr>
              <a:t>n</a:t>
            </a:r>
            <a:r>
              <a:rPr dirty="0" sz="2000" spc="-10" b="1">
                <a:latin typeface="Calibri"/>
                <a:cs typeface="Calibri"/>
              </a:rPr>
              <a:t>e</a:t>
            </a:r>
            <a:r>
              <a:rPr dirty="0" sz="2000" spc="5" b="1">
                <a:latin typeface="Calibri"/>
                <a:cs typeface="Calibri"/>
              </a:rPr>
              <a:t>f</a:t>
            </a:r>
            <a:r>
              <a:rPr dirty="0" sz="2000" spc="-10" b="1">
                <a:latin typeface="Calibri"/>
                <a:cs typeface="Calibri"/>
              </a:rPr>
              <a:t>i</a:t>
            </a:r>
            <a:r>
              <a:rPr dirty="0" sz="2000" spc="-20" b="1">
                <a:latin typeface="Calibri"/>
                <a:cs typeface="Calibri"/>
              </a:rPr>
              <a:t>t</a:t>
            </a:r>
            <a:r>
              <a:rPr dirty="0" sz="2000" spc="-10" b="1">
                <a:latin typeface="Calibri"/>
                <a:cs typeface="Calibri"/>
              </a:rPr>
              <a:t>s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Ana</a:t>
            </a:r>
            <a:r>
              <a:rPr dirty="0" sz="2000" spc="-10" b="1">
                <a:latin typeface="Calibri"/>
                <a:cs typeface="Calibri"/>
              </a:rPr>
              <a:t>l</a:t>
            </a:r>
            <a:r>
              <a:rPr dirty="0" sz="2000" spc="-20" b="1">
                <a:latin typeface="Calibri"/>
                <a:cs typeface="Calibri"/>
              </a:rPr>
              <a:t>y</a:t>
            </a:r>
            <a:r>
              <a:rPr dirty="0" sz="2000" spc="-10" b="1">
                <a:latin typeface="Calibri"/>
                <a:cs typeface="Calibri"/>
              </a:rPr>
              <a:t>s</a:t>
            </a:r>
            <a:r>
              <a:rPr dirty="0" sz="2000" spc="-10" b="1">
                <a:latin typeface="Calibri"/>
                <a:cs typeface="Calibri"/>
              </a:rPr>
              <a:t>i</a:t>
            </a:r>
            <a:r>
              <a:rPr dirty="0" sz="2000" spc="-10" b="1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1800">
                <a:latin typeface="Calibri"/>
                <a:cs typeface="Calibri"/>
              </a:rPr>
              <a:t>Hu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s </a:t>
            </a:r>
            <a:r>
              <a:rPr dirty="0" sz="1800" spc="-55">
                <a:latin typeface="Calibri"/>
                <a:cs typeface="Calibri"/>
              </a:rPr>
              <a:t>P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x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50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M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P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</a:t>
            </a:r>
            <a:r>
              <a:rPr dirty="0" sz="1800" spc="-3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20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y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1040" y="910145"/>
            <a:ext cx="8567420" cy="143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spc="-10" b="1">
                <a:latin typeface="Calibri"/>
                <a:cs typeface="Calibri"/>
              </a:rPr>
              <a:t>S</a:t>
            </a:r>
            <a:r>
              <a:rPr dirty="0" sz="2000" spc="-40" b="1">
                <a:latin typeface="Calibri"/>
                <a:cs typeface="Calibri"/>
              </a:rPr>
              <a:t>t</a:t>
            </a:r>
            <a:r>
              <a:rPr dirty="0" sz="2000" spc="5" b="1">
                <a:latin typeface="Calibri"/>
                <a:cs typeface="Calibri"/>
              </a:rPr>
              <a:t>e</a:t>
            </a:r>
            <a:r>
              <a:rPr dirty="0" sz="2000" spc="-15" b="1">
                <a:latin typeface="Calibri"/>
                <a:cs typeface="Calibri"/>
              </a:rPr>
              <a:t>p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6</a:t>
            </a:r>
            <a:r>
              <a:rPr dirty="0" sz="2000" spc="-10" b="1">
                <a:latin typeface="Calibri"/>
                <a:cs typeface="Calibri"/>
              </a:rPr>
              <a:t>: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</a:t>
            </a:r>
            <a:r>
              <a:rPr dirty="0" sz="2000" spc="5" b="1">
                <a:latin typeface="Calibri"/>
                <a:cs typeface="Calibri"/>
              </a:rPr>
              <a:t>e</a:t>
            </a:r>
            <a:r>
              <a:rPr dirty="0" sz="2000" spc="-15" b="1">
                <a:latin typeface="Calibri"/>
                <a:cs typeface="Calibri"/>
              </a:rPr>
              <a:t>p</a:t>
            </a:r>
            <a:r>
              <a:rPr dirty="0" sz="2000" spc="-10" b="1">
                <a:latin typeface="Calibri"/>
                <a:cs typeface="Calibri"/>
              </a:rPr>
              <a:t>l</a:t>
            </a:r>
            <a:r>
              <a:rPr dirty="0" sz="2000" spc="-30" b="1">
                <a:latin typeface="Calibri"/>
                <a:cs typeface="Calibri"/>
              </a:rPr>
              <a:t>o</a:t>
            </a:r>
            <a:r>
              <a:rPr dirty="0" sz="2000" spc="-10" b="1">
                <a:latin typeface="Calibri"/>
                <a:cs typeface="Calibri"/>
              </a:rPr>
              <a:t>y</a:t>
            </a:r>
            <a:r>
              <a:rPr dirty="0" sz="2000" spc="-5" b="1">
                <a:latin typeface="Calibri"/>
                <a:cs typeface="Calibri"/>
              </a:rPr>
              <a:t>m</a:t>
            </a:r>
            <a:r>
              <a:rPr dirty="0" sz="2000" spc="5" b="1">
                <a:latin typeface="Calibri"/>
                <a:cs typeface="Calibri"/>
              </a:rPr>
              <a:t>e</a:t>
            </a:r>
            <a:r>
              <a:rPr dirty="0" sz="2000" spc="-35" b="1">
                <a:latin typeface="Calibri"/>
                <a:cs typeface="Calibri"/>
              </a:rPr>
              <a:t>n</a:t>
            </a:r>
            <a:r>
              <a:rPr dirty="0" sz="2000" spc="-10" b="1">
                <a:latin typeface="Calibri"/>
                <a:cs typeface="Calibri"/>
              </a:rPr>
              <a:t>t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P</a:t>
            </a:r>
            <a:r>
              <a:rPr dirty="0" sz="2000" spc="-10" b="1">
                <a:latin typeface="Calibri"/>
                <a:cs typeface="Calibri"/>
              </a:rPr>
              <a:t>l</a:t>
            </a:r>
            <a:r>
              <a:rPr dirty="0" sz="2000" spc="-15" b="1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  <a:p>
            <a:pPr algn="ctr" marL="12065" marR="5080" indent="4445">
              <a:lnSpc>
                <a:spcPct val="99800"/>
              </a:lnSpc>
              <a:spcBef>
                <a:spcPts val="470"/>
              </a:spcBef>
            </a:pPr>
            <a:r>
              <a:rPr dirty="0" sz="1800" spc="-5">
                <a:latin typeface="Calibri"/>
                <a:cs typeface="Calibri"/>
              </a:rPr>
              <a:t>Fi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s</a:t>
            </a:r>
            <a:r>
              <a:rPr dirty="0" sz="1800" spc="-30">
                <a:latin typeface="Calibri"/>
                <a:cs typeface="Calibri"/>
              </a:rPr>
              <a:t>y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 spc="5">
                <a:latin typeface="Calibri"/>
                <a:cs typeface="Calibri"/>
              </a:rPr>
              <a:t> d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si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5">
                <a:latin typeface="Calibri"/>
                <a:cs typeface="Calibri"/>
              </a:rPr>
              <a:t>p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5">
                <a:latin typeface="Calibri"/>
                <a:cs typeface="Calibri"/>
              </a:rPr>
              <a:t> p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5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</a:t>
            </a:r>
            <a:r>
              <a:rPr dirty="0" sz="1800" spc="-5">
                <a:latin typeface="Calibri"/>
                <a:cs typeface="Calibri"/>
              </a:rPr>
              <a:t>mm</a:t>
            </a:r>
            <a:r>
              <a:rPr dirty="0" sz="1800" spc="5">
                <a:latin typeface="Calibri"/>
                <a:cs typeface="Calibri"/>
              </a:rPr>
              <a:t>un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5">
                <a:latin typeface="Calibri"/>
                <a:cs typeface="Calibri"/>
              </a:rPr>
              <a:t>d</a:t>
            </a:r>
            <a:r>
              <a:rPr dirty="0" sz="1800">
                <a:latin typeface="Calibri"/>
                <a:cs typeface="Calibri"/>
              </a:rPr>
              <a:t>. 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5">
                <a:latin typeface="Calibri"/>
                <a:cs typeface="Calibri"/>
              </a:rPr>
              <a:t>ud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 </a:t>
            </a:r>
            <a:r>
              <a:rPr dirty="0" sz="1800" spc="-5">
                <a:latin typeface="Calibri"/>
                <a:cs typeface="Calibri"/>
              </a:rPr>
              <a:t>si</a:t>
            </a:r>
            <a:r>
              <a:rPr dirty="0" sz="1800">
                <a:latin typeface="Calibri"/>
                <a:cs typeface="Calibri"/>
              </a:rPr>
              <a:t>z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 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gy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25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al </a:t>
            </a:r>
            <a:r>
              <a:rPr dirty="0" sz="1800" spc="-25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</a:t>
            </a:r>
            <a:r>
              <a:rPr dirty="0" sz="1800" spc="-3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all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oad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iti</a:t>
            </a:r>
            <a:r>
              <a:rPr dirty="0" sz="1800" spc="-15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al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oad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qu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eme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.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ls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ud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 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25">
                <a:latin typeface="Calibri"/>
                <a:cs typeface="Calibri"/>
              </a:rPr>
              <a:t>g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EE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oad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5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5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.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 f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nan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ia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mod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l and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li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d/bu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k</a:t>
            </a:r>
            <a:r>
              <a:rPr dirty="0" sz="1800">
                <a:latin typeface="Calibri"/>
                <a:cs typeface="Calibri"/>
              </a:rPr>
              <a:t> d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y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 p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>
                <a:latin typeface="Calibri"/>
                <a:cs typeface="Calibri"/>
              </a:rPr>
              <a:t>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2930" y="2468067"/>
            <a:ext cx="5878128" cy="3796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/>
              <a:t>C</a:t>
            </a:r>
            <a:r>
              <a:rPr dirty="0" sz="2400" spc="-5"/>
              <a:t>o</a:t>
            </a:r>
            <a:r>
              <a:rPr dirty="0" sz="2400"/>
              <a:t>mm</a:t>
            </a:r>
            <a:r>
              <a:rPr dirty="0" sz="2400" spc="-5"/>
              <a:t>u</a:t>
            </a:r>
            <a:r>
              <a:rPr dirty="0" sz="2400" spc="-20"/>
              <a:t>ni</a:t>
            </a:r>
            <a:r>
              <a:rPr dirty="0" sz="2400"/>
              <a:t>ty</a:t>
            </a:r>
            <a:r>
              <a:rPr dirty="0" sz="2400" spc="-5"/>
              <a:t> </a:t>
            </a:r>
            <a:r>
              <a:rPr dirty="0" sz="2400"/>
              <a:t>M</a:t>
            </a:r>
            <a:r>
              <a:rPr dirty="0" sz="2400" spc="-15"/>
              <a:t>i</a:t>
            </a:r>
            <a:r>
              <a:rPr dirty="0" sz="2400"/>
              <a:t>cr</a:t>
            </a:r>
            <a:r>
              <a:rPr dirty="0" sz="2400" spc="-5"/>
              <a:t>o</a:t>
            </a:r>
            <a:r>
              <a:rPr dirty="0" sz="2400" spc="-20"/>
              <a:t>g</a:t>
            </a:r>
            <a:r>
              <a:rPr dirty="0" sz="2400" spc="-10"/>
              <a:t>r</a:t>
            </a:r>
            <a:r>
              <a:rPr dirty="0" sz="2400" spc="-15"/>
              <a:t>i</a:t>
            </a:r>
            <a:r>
              <a:rPr dirty="0" sz="2400" spc="-15"/>
              <a:t>d</a:t>
            </a:r>
            <a:r>
              <a:rPr dirty="0" sz="2400" spc="-10"/>
              <a:t> </a:t>
            </a:r>
            <a:r>
              <a:rPr dirty="0" sz="2400" spc="-20"/>
              <a:t>d</a:t>
            </a:r>
            <a:r>
              <a:rPr dirty="0" sz="2400"/>
              <a:t>es</a:t>
            </a:r>
            <a:r>
              <a:rPr dirty="0" sz="2400" spc="-20"/>
              <a:t>ig</a:t>
            </a:r>
            <a:r>
              <a:rPr dirty="0" sz="2400" spc="-15"/>
              <a:t>n</a:t>
            </a:r>
            <a:r>
              <a:rPr dirty="0" sz="2400" spc="-10"/>
              <a:t> </a:t>
            </a:r>
            <a:r>
              <a:rPr dirty="0" sz="2400"/>
              <a:t>ste</a:t>
            </a:r>
            <a:r>
              <a:rPr dirty="0" sz="2400" spc="-20"/>
              <a:t>p</a:t>
            </a:r>
            <a:r>
              <a:rPr dirty="0" sz="2400"/>
              <a:t>s</a:t>
            </a:r>
            <a:endParaRPr sz="24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11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E</a:t>
            </a:r>
            <a:r>
              <a:rPr dirty="0" spc="5"/>
              <a:t>xa</a:t>
            </a:r>
            <a:r>
              <a:rPr dirty="0" spc="-5"/>
              <a:t>m</a:t>
            </a:r>
            <a:r>
              <a:rPr dirty="0" spc="-20"/>
              <a:t>p</a:t>
            </a:r>
            <a:r>
              <a:rPr dirty="0" spc="-15"/>
              <a:t>l</a:t>
            </a:r>
            <a:r>
              <a:rPr dirty="0" spc="5"/>
              <a:t>es</a:t>
            </a:r>
            <a:r>
              <a:rPr dirty="0"/>
              <a:t>: N</a:t>
            </a:r>
            <a:r>
              <a:rPr dirty="0" spc="5"/>
              <a:t>e</a:t>
            </a:r>
            <a:r>
              <a:rPr dirty="0" spc="-25"/>
              <a:t>w</a:t>
            </a:r>
            <a:r>
              <a:rPr dirty="0" spc="-60"/>
              <a:t> </a:t>
            </a:r>
            <a:r>
              <a:rPr dirty="0" spc="-235"/>
              <a:t>Y</a:t>
            </a:r>
            <a:r>
              <a:rPr dirty="0" spc="-20"/>
              <a:t>o</a:t>
            </a:r>
            <a:r>
              <a:rPr dirty="0" spc="-5"/>
              <a:t>r</a:t>
            </a:r>
            <a:r>
              <a:rPr dirty="0"/>
              <a:t>k – </a:t>
            </a:r>
            <a:r>
              <a:rPr dirty="0" spc="-15"/>
              <a:t>i</a:t>
            </a:r>
            <a:r>
              <a:rPr dirty="0" spc="-20"/>
              <a:t>n</a:t>
            </a:r>
            <a:r>
              <a:rPr dirty="0"/>
              <a:t>e</a:t>
            </a:r>
            <a:r>
              <a:rPr dirty="0" spc="5"/>
              <a:t>ff</a:t>
            </a:r>
            <a:r>
              <a:rPr dirty="0" spc="-15"/>
              <a:t>i</a:t>
            </a:r>
            <a:r>
              <a:rPr dirty="0" spc="-20"/>
              <a:t>c</a:t>
            </a:r>
            <a:r>
              <a:rPr dirty="0" spc="-15"/>
              <a:t>i</a:t>
            </a:r>
            <a:r>
              <a:rPr dirty="0" spc="-20"/>
              <a:t>en</a:t>
            </a:r>
            <a:r>
              <a:rPr dirty="0"/>
              <a:t>c</a:t>
            </a:r>
            <a:r>
              <a:rPr dirty="0" spc="-15"/>
              <a:t>i</a:t>
            </a:r>
            <a:r>
              <a:rPr dirty="0" spc="-20"/>
              <a:t>e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7122" y="1131059"/>
            <a:ext cx="5052695" cy="424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3970" marR="5080">
              <a:lnSpc>
                <a:spcPct val="99500"/>
              </a:lnSpc>
            </a:pPr>
            <a:r>
              <a:rPr dirty="0" sz="1800" b="1">
                <a:latin typeface="Calibri"/>
                <a:cs typeface="Calibri"/>
              </a:rPr>
              <a:t>N</a:t>
            </a:r>
            <a:r>
              <a:rPr dirty="0" sz="1800" spc="-15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w </a:t>
            </a:r>
            <a:r>
              <a:rPr dirty="0" sz="1800" spc="-155" b="1">
                <a:latin typeface="Calibri"/>
                <a:cs typeface="Calibri"/>
              </a:rPr>
              <a:t>Y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k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S</a:t>
            </a:r>
            <a:r>
              <a:rPr dirty="0" sz="1800" spc="-25" b="1">
                <a:latin typeface="Calibri"/>
                <a:cs typeface="Calibri"/>
              </a:rPr>
              <a:t>t</a:t>
            </a:r>
            <a:r>
              <a:rPr dirty="0" sz="1800" spc="-30" b="1">
                <a:latin typeface="Calibri"/>
                <a:cs typeface="Calibri"/>
              </a:rPr>
              <a:t>at</a:t>
            </a:r>
            <a:r>
              <a:rPr dirty="0" sz="1800" b="1">
                <a:latin typeface="Calibri"/>
                <a:cs typeface="Calibri"/>
              </a:rPr>
              <a:t>e 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k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20" b="1">
                <a:latin typeface="Calibri"/>
                <a:cs typeface="Calibri"/>
              </a:rPr>
              <a:t>w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r 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15" b="1">
                <a:latin typeface="Calibri"/>
                <a:cs typeface="Calibri"/>
              </a:rPr>
              <a:t>l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10</a:t>
            </a:r>
            <a:r>
              <a:rPr dirty="0" sz="1800" spc="-10" b="1">
                <a:latin typeface="Calibri"/>
                <a:cs typeface="Calibri"/>
              </a:rPr>
              <a:t>0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h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h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y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160" b="1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. 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hi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35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ts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30" b="1">
                <a:latin typeface="Calibri"/>
                <a:cs typeface="Calibri"/>
              </a:rPr>
              <a:t>a</a:t>
            </a:r>
            <a:r>
              <a:rPr dirty="0" sz="1800" spc="-35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45" b="1">
                <a:latin typeface="Calibri"/>
                <a:cs typeface="Calibri"/>
              </a:rPr>
              <a:t>a</a:t>
            </a:r>
            <a:r>
              <a:rPr dirty="0" sz="1800" spc="-25" b="1">
                <a:latin typeface="Calibri"/>
                <a:cs typeface="Calibri"/>
              </a:rPr>
              <a:t>y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s </a:t>
            </a:r>
            <a:r>
              <a:rPr dirty="0" sz="1800" spc="-10" b="1">
                <a:latin typeface="Calibri"/>
                <a:cs typeface="Calibri"/>
              </a:rPr>
              <a:t>$1</a:t>
            </a:r>
            <a:r>
              <a:rPr dirty="0" sz="1800" spc="-10" b="1">
                <a:latin typeface="Calibri"/>
                <a:cs typeface="Calibri"/>
              </a:rPr>
              <a:t>.</a:t>
            </a:r>
            <a:r>
              <a:rPr dirty="0" sz="1800" spc="-10" b="1">
                <a:latin typeface="Calibri"/>
                <a:cs typeface="Calibri"/>
              </a:rPr>
              <a:t>7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billio</a:t>
            </a:r>
            <a:r>
              <a:rPr dirty="0" sz="1800" spc="-10" b="1">
                <a:latin typeface="Calibri"/>
                <a:cs typeface="Calibri"/>
              </a:rPr>
              <a:t>n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–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10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v</a:t>
            </a:r>
            <a:r>
              <a:rPr dirty="0" sz="1800" b="1">
                <a:latin typeface="Calibri"/>
                <a:cs typeface="Calibri"/>
              </a:rPr>
              <a:t>e </a:t>
            </a:r>
            <a:r>
              <a:rPr dirty="0" sz="1800" spc="-10" b="1">
                <a:latin typeface="Calibri"/>
                <a:cs typeface="Calibri"/>
              </a:rPr>
              <a:t>l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 t</a:t>
            </a:r>
            <a:r>
              <a:rPr dirty="0" sz="1800" spc="-15" b="1">
                <a:latin typeface="Calibri"/>
                <a:cs typeface="Calibri"/>
              </a:rPr>
              <a:t>ha</a:t>
            </a:r>
            <a:r>
              <a:rPr dirty="0" sz="1800" spc="-10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1%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f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h</a:t>
            </a:r>
            <a:r>
              <a:rPr dirty="0" sz="1800" b="1">
                <a:latin typeface="Calibri"/>
                <a:cs typeface="Calibri"/>
              </a:rPr>
              <a:t>e </a:t>
            </a:r>
            <a:r>
              <a:rPr dirty="0" sz="1800" spc="-45" b="1">
                <a:latin typeface="Calibri"/>
                <a:cs typeface="Calibri"/>
              </a:rPr>
              <a:t>s</a:t>
            </a:r>
            <a:r>
              <a:rPr dirty="0" sz="1800" spc="-25" b="1">
                <a:latin typeface="Calibri"/>
                <a:cs typeface="Calibri"/>
              </a:rPr>
              <a:t>y</a:t>
            </a:r>
            <a:r>
              <a:rPr dirty="0" sz="1800" spc="-40" b="1">
                <a:latin typeface="Calibri"/>
                <a:cs typeface="Calibri"/>
              </a:rPr>
              <a:t>s</a:t>
            </a:r>
            <a:r>
              <a:rPr dirty="0" sz="1800" spc="-35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10" b="1">
                <a:latin typeface="Calibri"/>
                <a:cs typeface="Calibri"/>
              </a:rPr>
              <a:t>’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ee</a:t>
            </a:r>
            <a:r>
              <a:rPr dirty="0" sz="1800" spc="-15" b="1">
                <a:latin typeface="Calibri"/>
                <a:cs typeface="Calibri"/>
              </a:rPr>
              <a:t>ds</a:t>
            </a:r>
            <a:r>
              <a:rPr dirty="0" sz="1800" b="1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050">
              <a:latin typeface="Times New Roman"/>
              <a:cs typeface="Times New Roman"/>
            </a:endParaRPr>
          </a:p>
          <a:p>
            <a:pPr marL="297815" marR="509270" indent="-285115">
              <a:lnSpc>
                <a:spcPct val="100699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si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75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 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und</a:t>
            </a:r>
            <a:r>
              <a:rPr dirty="0" sz="1600" spc="-20" b="1">
                <a:latin typeface="Calibri"/>
                <a:cs typeface="Calibri"/>
              </a:rPr>
              <a:t>e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u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30" b="1">
                <a:latin typeface="Calibri"/>
                <a:cs typeface="Calibri"/>
              </a:rPr>
              <a:t>z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b="1">
                <a:latin typeface="Calibri"/>
                <a:cs typeface="Calibri"/>
              </a:rPr>
              <a:t>f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b="1">
                <a:latin typeface="Calibri"/>
                <a:cs typeface="Calibri"/>
              </a:rPr>
              <a:t>he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4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97815" marR="58419" indent="-285115">
              <a:lnSpc>
                <a:spcPct val="998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25">
                <a:latin typeface="Calibri"/>
                <a:cs typeface="Calibri"/>
              </a:rPr>
              <a:t>Y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65">
                <a:latin typeface="Calibri"/>
                <a:cs typeface="Calibri"/>
              </a:rPr>
              <a:t>k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een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h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b="1">
                <a:latin typeface="Calibri"/>
                <a:cs typeface="Calibri"/>
              </a:rPr>
              <a:t>gh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ele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5" b="1">
                <a:latin typeface="Calibri"/>
                <a:cs typeface="Calibri"/>
              </a:rPr>
              <a:t>t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5" b="1">
                <a:latin typeface="Calibri"/>
                <a:cs typeface="Calibri"/>
              </a:rPr>
              <a:t>l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b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35">
                <a:latin typeface="Calibri"/>
                <a:cs typeface="Calibri"/>
              </a:rPr>
              <a:t>t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35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ys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97815" marR="55880" indent="-285115">
              <a:lnSpc>
                <a:spcPct val="100699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25">
                <a:latin typeface="Calibri"/>
                <a:cs typeface="Calibri"/>
              </a:rPr>
              <a:t>Y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k</a:t>
            </a:r>
            <a:r>
              <a:rPr dirty="0" sz="1600" spc="-105">
                <a:latin typeface="Calibri"/>
                <a:cs typeface="Calibri"/>
              </a:rPr>
              <a:t>’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25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qu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3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f</a:t>
            </a:r>
            <a:r>
              <a:rPr dirty="0" sz="1600" spc="-30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u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u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w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b</a:t>
            </a:r>
            <a:r>
              <a:rPr dirty="0" sz="1600" spc="-2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hu</a:t>
            </a:r>
            <a:r>
              <a:rPr dirty="0" sz="160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andy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97815" marR="130810" indent="-285115">
              <a:lnSpc>
                <a:spcPct val="100699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v</a:t>
            </a:r>
            <a:r>
              <a:rPr dirty="0" sz="1600" spc="-10" b="1">
                <a:latin typeface="Calibri"/>
                <a:cs typeface="Calibri"/>
              </a:rPr>
              <a:t>u</a:t>
            </a:r>
            <a:r>
              <a:rPr dirty="0" sz="1600" spc="-10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30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b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40">
                <a:latin typeface="Calibri"/>
                <a:cs typeface="Calibri"/>
              </a:rPr>
              <a:t>w</a:t>
            </a:r>
            <a:r>
              <a:rPr dirty="0" sz="1600">
                <a:latin typeface="Calibri"/>
                <a:cs typeface="Calibri"/>
              </a:rPr>
              <a:t>-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la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05">
                <a:latin typeface="Calibri"/>
                <a:cs typeface="Calibri"/>
              </a:rPr>
              <a:t>’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00700" y="1967141"/>
            <a:ext cx="3543300" cy="2563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27722" y="6224770"/>
            <a:ext cx="3592829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i="1">
                <a:latin typeface="Calibri"/>
                <a:cs typeface="Calibri"/>
              </a:rPr>
              <a:t>S</a:t>
            </a:r>
            <a:r>
              <a:rPr dirty="0" sz="1400" spc="-10" i="1">
                <a:latin typeface="Calibri"/>
                <a:cs typeface="Calibri"/>
              </a:rPr>
              <a:t>o</a:t>
            </a:r>
            <a:r>
              <a:rPr dirty="0" sz="1400" spc="5" i="1">
                <a:latin typeface="Calibri"/>
                <a:cs typeface="Calibri"/>
              </a:rPr>
              <a:t>u</a:t>
            </a:r>
            <a:r>
              <a:rPr dirty="0" sz="1400" spc="-10" i="1">
                <a:latin typeface="Calibri"/>
                <a:cs typeface="Calibri"/>
              </a:rPr>
              <a:t>r</a:t>
            </a:r>
            <a:r>
              <a:rPr dirty="0" sz="1400" spc="-5" i="1">
                <a:latin typeface="Calibri"/>
                <a:cs typeface="Calibri"/>
              </a:rPr>
              <a:t>c</a:t>
            </a:r>
            <a:r>
              <a:rPr dirty="0" sz="1400" spc="-20" i="1">
                <a:latin typeface="Calibri"/>
                <a:cs typeface="Calibri"/>
              </a:rPr>
              <a:t>e</a:t>
            </a:r>
            <a:r>
              <a:rPr dirty="0" sz="1400" spc="-5" i="1">
                <a:latin typeface="Calibri"/>
                <a:cs typeface="Calibri"/>
              </a:rPr>
              <a:t>:</a:t>
            </a:r>
            <a:r>
              <a:rPr dirty="0" sz="1400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spc="-35" i="1">
                <a:latin typeface="Calibri"/>
                <a:cs typeface="Calibri"/>
              </a:rPr>
              <a:t>R</a:t>
            </a:r>
            <a:r>
              <a:rPr dirty="0" sz="1400" spc="-20" i="1">
                <a:latin typeface="Calibri"/>
                <a:cs typeface="Calibri"/>
              </a:rPr>
              <a:t>e</a:t>
            </a:r>
            <a:r>
              <a:rPr dirty="0" sz="1400" spc="5" i="1">
                <a:latin typeface="Calibri"/>
                <a:cs typeface="Calibri"/>
              </a:rPr>
              <a:t>n</a:t>
            </a:r>
            <a:r>
              <a:rPr dirty="0" sz="1400" spc="-25" i="1">
                <a:latin typeface="Calibri"/>
                <a:cs typeface="Calibri"/>
              </a:rPr>
              <a:t>e</a:t>
            </a:r>
            <a:r>
              <a:rPr dirty="0" sz="1400" spc="-15" i="1">
                <a:latin typeface="Calibri"/>
                <a:cs typeface="Calibri"/>
              </a:rPr>
              <a:t>w</a:t>
            </a:r>
            <a:r>
              <a:rPr dirty="0" sz="1400" spc="5" i="1">
                <a:latin typeface="Calibri"/>
                <a:cs typeface="Calibri"/>
              </a:rPr>
              <a:t>ab</a:t>
            </a:r>
            <a:r>
              <a:rPr dirty="0" sz="1400" i="1">
                <a:latin typeface="Calibri"/>
                <a:cs typeface="Calibri"/>
              </a:rPr>
              <a:t>le</a:t>
            </a:r>
            <a:r>
              <a:rPr dirty="0" sz="1400" spc="-10" i="1">
                <a:latin typeface="Calibri"/>
                <a:cs typeface="Calibri"/>
              </a:rPr>
              <a:t> E</a:t>
            </a:r>
            <a:r>
              <a:rPr dirty="0" sz="1400" spc="5" i="1">
                <a:latin typeface="Calibri"/>
                <a:cs typeface="Calibri"/>
              </a:rPr>
              <a:t>n</a:t>
            </a:r>
            <a:r>
              <a:rPr dirty="0" sz="1400" spc="-20" i="1">
                <a:latin typeface="Calibri"/>
                <a:cs typeface="Calibri"/>
              </a:rPr>
              <a:t>e</a:t>
            </a:r>
            <a:r>
              <a:rPr dirty="0" sz="1400" spc="-10" i="1">
                <a:latin typeface="Calibri"/>
                <a:cs typeface="Calibri"/>
              </a:rPr>
              <a:t>r</a:t>
            </a:r>
            <a:r>
              <a:rPr dirty="0" sz="1400" spc="5" i="1">
                <a:latin typeface="Calibri"/>
                <a:cs typeface="Calibri"/>
              </a:rPr>
              <a:t>g</a:t>
            </a:r>
            <a:r>
              <a:rPr dirty="0" sz="1400" i="1">
                <a:latin typeface="Calibri"/>
                <a:cs typeface="Calibri"/>
              </a:rPr>
              <a:t>y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spc="-55" i="1">
                <a:latin typeface="Calibri"/>
                <a:cs typeface="Calibri"/>
              </a:rPr>
              <a:t>W</a:t>
            </a:r>
            <a:r>
              <a:rPr dirty="0" sz="1400" spc="-10" i="1">
                <a:latin typeface="Calibri"/>
                <a:cs typeface="Calibri"/>
              </a:rPr>
              <a:t>o</a:t>
            </a:r>
            <a:r>
              <a:rPr dirty="0" sz="1400" spc="-10" i="1">
                <a:latin typeface="Calibri"/>
                <a:cs typeface="Calibri"/>
              </a:rPr>
              <a:t>r</a:t>
            </a:r>
            <a:r>
              <a:rPr dirty="0" sz="1400" i="1">
                <a:latin typeface="Calibri"/>
                <a:cs typeface="Calibri"/>
              </a:rPr>
              <a:t>l</a:t>
            </a:r>
            <a:r>
              <a:rPr dirty="0" sz="1400" spc="5" i="1">
                <a:latin typeface="Calibri"/>
                <a:cs typeface="Calibri"/>
              </a:rPr>
              <a:t>d</a:t>
            </a:r>
            <a:r>
              <a:rPr dirty="0" sz="1400" spc="-5" i="1">
                <a:latin typeface="Calibri"/>
                <a:cs typeface="Calibri"/>
              </a:rPr>
              <a:t>.</a:t>
            </a:r>
            <a:r>
              <a:rPr dirty="0" sz="1400" spc="-10" i="1">
                <a:latin typeface="Calibri"/>
                <a:cs typeface="Calibri"/>
              </a:rPr>
              <a:t>co</a:t>
            </a:r>
            <a:r>
              <a:rPr dirty="0" sz="1400" spc="5" i="1">
                <a:latin typeface="Calibri"/>
                <a:cs typeface="Calibri"/>
              </a:rPr>
              <a:t>m</a:t>
            </a:r>
            <a:r>
              <a:rPr dirty="0" sz="1400" spc="-5" i="1">
                <a:latin typeface="Calibri"/>
                <a:cs typeface="Calibri"/>
              </a:rPr>
              <a:t>,</a:t>
            </a:r>
            <a:r>
              <a:rPr dirty="0" sz="1400" spc="-5" i="1">
                <a:latin typeface="Calibri"/>
                <a:cs typeface="Calibri"/>
              </a:rPr>
              <a:t> </a:t>
            </a:r>
            <a:r>
              <a:rPr dirty="0" sz="1400" spc="-5" i="1">
                <a:latin typeface="Calibri"/>
                <a:cs typeface="Calibri"/>
              </a:rPr>
              <a:t>J</a:t>
            </a:r>
            <a:r>
              <a:rPr dirty="0" sz="1400" spc="5" i="1">
                <a:latin typeface="Calibri"/>
                <a:cs typeface="Calibri"/>
              </a:rPr>
              <a:t>un</a:t>
            </a:r>
            <a:r>
              <a:rPr dirty="0" sz="1400" spc="-10" i="1">
                <a:latin typeface="Calibri"/>
                <a:cs typeface="Calibri"/>
              </a:rPr>
              <a:t>e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2015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11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E</a:t>
            </a:r>
            <a:r>
              <a:rPr dirty="0" spc="5"/>
              <a:t>xa</a:t>
            </a:r>
            <a:r>
              <a:rPr dirty="0" spc="-5"/>
              <a:t>m</a:t>
            </a:r>
            <a:r>
              <a:rPr dirty="0" spc="-20"/>
              <a:t>p</a:t>
            </a:r>
            <a:r>
              <a:rPr dirty="0" spc="-15"/>
              <a:t>l</a:t>
            </a:r>
            <a:r>
              <a:rPr dirty="0" spc="5"/>
              <a:t>es</a:t>
            </a:r>
            <a:r>
              <a:rPr dirty="0"/>
              <a:t>: N</a:t>
            </a:r>
            <a:r>
              <a:rPr dirty="0" spc="-20"/>
              <a:t>Y</a:t>
            </a:r>
            <a:r>
              <a:rPr dirty="0" spc="-65"/>
              <a:t> </a:t>
            </a:r>
            <a:r>
              <a:rPr dirty="0"/>
              <a:t>– </a:t>
            </a:r>
            <a:r>
              <a:rPr dirty="0" spc="-20"/>
              <a:t>new</a:t>
            </a:r>
            <a:r>
              <a:rPr dirty="0" spc="-10"/>
              <a:t> </a:t>
            </a:r>
            <a:r>
              <a:rPr dirty="0" spc="-15"/>
              <a:t>i</a:t>
            </a:r>
            <a:r>
              <a:rPr dirty="0" spc="-20"/>
              <a:t>n</a:t>
            </a:r>
            <a:r>
              <a:rPr dirty="0" spc="-15"/>
              <a:t>i</a:t>
            </a:r>
            <a:r>
              <a:rPr dirty="0"/>
              <a:t>t</a:t>
            </a:r>
            <a:r>
              <a:rPr dirty="0" spc="-15"/>
              <a:t>i</a:t>
            </a:r>
            <a:r>
              <a:rPr dirty="0"/>
              <a:t>at</a:t>
            </a:r>
            <a:r>
              <a:rPr dirty="0" spc="-15"/>
              <a:t>i</a:t>
            </a:r>
            <a:r>
              <a:rPr dirty="0"/>
              <a:t>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438" y="1096553"/>
            <a:ext cx="4582160" cy="454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0005" marR="20955" indent="-635">
              <a:lnSpc>
                <a:spcPct val="99800"/>
              </a:lnSpc>
            </a:pPr>
            <a:r>
              <a:rPr dirty="0" sz="1800" spc="-25" b="1">
                <a:latin typeface="Calibri"/>
                <a:cs typeface="Calibri"/>
              </a:rPr>
              <a:t>O</a:t>
            </a:r>
            <a:r>
              <a:rPr dirty="0" sz="1800" spc="-10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 J</a:t>
            </a:r>
            <a:r>
              <a:rPr dirty="0" sz="1800" spc="-10" b="1">
                <a:latin typeface="Calibri"/>
                <a:cs typeface="Calibri"/>
              </a:rPr>
              <a:t>an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2</a:t>
            </a:r>
            <a:r>
              <a:rPr dirty="0" sz="1800" spc="-5" b="1">
                <a:latin typeface="Calibri"/>
                <a:cs typeface="Calibri"/>
              </a:rPr>
              <a:t>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2018</a:t>
            </a:r>
            <a:r>
              <a:rPr dirty="0" sz="1800" spc="-5" b="1">
                <a:latin typeface="Calibri"/>
                <a:cs typeface="Calibri"/>
              </a:rPr>
              <a:t>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15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w </a:t>
            </a:r>
            <a:r>
              <a:rPr dirty="0" sz="1800" spc="-155" b="1">
                <a:latin typeface="Calibri"/>
                <a:cs typeface="Calibri"/>
              </a:rPr>
              <a:t>Y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k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G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130" b="1">
                <a:latin typeface="Calibri"/>
                <a:cs typeface="Calibri"/>
              </a:rPr>
              <a:t>v</a:t>
            </a:r>
            <a:r>
              <a:rPr dirty="0" sz="1800" b="1">
                <a:latin typeface="Calibri"/>
                <a:cs typeface="Calibri"/>
              </a:rPr>
              <a:t>. </a:t>
            </a:r>
            <a:r>
              <a:rPr dirty="0" sz="1800" spc="-15" b="1">
                <a:latin typeface="Calibri"/>
                <a:cs typeface="Calibri"/>
              </a:rPr>
              <a:t>And</a:t>
            </a:r>
            <a:r>
              <a:rPr dirty="0" sz="1800" spc="-3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w 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announ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h</a:t>
            </a:r>
            <a:r>
              <a:rPr dirty="0" sz="1800" spc="-30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h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35" b="1">
                <a:latin typeface="Calibri"/>
                <a:cs typeface="Calibri"/>
              </a:rPr>
              <a:t>s</a:t>
            </a:r>
            <a:r>
              <a:rPr dirty="0" sz="1800" spc="-30" b="1">
                <a:latin typeface="Calibri"/>
                <a:cs typeface="Calibri"/>
              </a:rPr>
              <a:t>ta</a:t>
            </a:r>
            <a:r>
              <a:rPr dirty="0" sz="1800" spc="-35" b="1">
                <a:latin typeface="Calibri"/>
                <a:cs typeface="Calibri"/>
              </a:rPr>
              <a:t>t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laun</a:t>
            </a:r>
            <a:r>
              <a:rPr dirty="0" sz="1800" spc="-5" b="1">
                <a:latin typeface="Calibri"/>
                <a:cs typeface="Calibri"/>
              </a:rPr>
              <a:t>ch</a:t>
            </a:r>
            <a:r>
              <a:rPr dirty="0" sz="1800" spc="-15" b="1">
                <a:latin typeface="Calibri"/>
                <a:cs typeface="Calibri"/>
              </a:rPr>
              <a:t>in</a:t>
            </a:r>
            <a:r>
              <a:rPr dirty="0" sz="1800" b="1">
                <a:latin typeface="Calibri"/>
                <a:cs typeface="Calibri"/>
              </a:rPr>
              <a:t>g </a:t>
            </a:r>
            <a:r>
              <a:rPr dirty="0" sz="1800" spc="-15" b="1">
                <a:latin typeface="Calibri"/>
                <a:cs typeface="Calibri"/>
              </a:rPr>
              <a:t>an</a:t>
            </a:r>
            <a:r>
              <a:rPr dirty="0" sz="1800" spc="-15" b="1">
                <a:latin typeface="Calibri"/>
                <a:cs typeface="Calibri"/>
              </a:rPr>
              <a:t> ini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30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30" b="1">
                <a:latin typeface="Calibri"/>
                <a:cs typeface="Calibri"/>
              </a:rPr>
              <a:t>v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3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d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p</a:t>
            </a:r>
            <a:r>
              <a:rPr dirty="0" sz="1800" spc="-10" b="1">
                <a:latin typeface="Calibri"/>
                <a:cs typeface="Calibri"/>
              </a:rPr>
              <a:t>l</a:t>
            </a:r>
            <a:r>
              <a:rPr dirty="0" sz="1800" spc="-25" b="1">
                <a:latin typeface="Calibri"/>
                <a:cs typeface="Calibri"/>
              </a:rPr>
              <a:t>o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1</a:t>
            </a:r>
            <a:r>
              <a:rPr dirty="0" sz="1800" spc="-10" b="1">
                <a:latin typeface="Calibri"/>
                <a:cs typeface="Calibri"/>
              </a:rPr>
              <a:t>,</a:t>
            </a:r>
            <a:r>
              <a:rPr dirty="0" sz="1800" spc="-10" b="1">
                <a:latin typeface="Calibri"/>
                <a:cs typeface="Calibri"/>
              </a:rPr>
              <a:t>500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MW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f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5" b="1">
                <a:latin typeface="Calibri"/>
                <a:cs typeface="Calibri"/>
              </a:rPr>
              <a:t>g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35" b="1">
                <a:latin typeface="Calibri"/>
                <a:cs typeface="Calibri"/>
              </a:rPr>
              <a:t>s</a:t>
            </a:r>
            <a:r>
              <a:rPr dirty="0" sz="1800" spc="-30" b="1">
                <a:latin typeface="Calibri"/>
                <a:cs typeface="Calibri"/>
              </a:rPr>
              <a:t>t</a:t>
            </a:r>
            <a:r>
              <a:rPr dirty="0" sz="1800" spc="-5" b="1">
                <a:latin typeface="Calibri"/>
                <a:cs typeface="Calibri"/>
              </a:rPr>
              <a:t>o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25" b="1">
                <a:latin typeface="Calibri"/>
                <a:cs typeface="Calibri"/>
              </a:rPr>
              <a:t>g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b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2025</a:t>
            </a:r>
            <a:r>
              <a:rPr dirty="0" sz="1800" b="1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400">
              <a:latin typeface="Times New Roman"/>
              <a:cs typeface="Times New Roman"/>
            </a:endParaRPr>
          </a:p>
          <a:p>
            <a:pPr marL="355600" marR="17145" indent="-342900">
              <a:lnSpc>
                <a:spcPts val="19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b="1">
                <a:latin typeface="Calibri"/>
                <a:cs typeface="Calibri"/>
              </a:rPr>
              <a:t>p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b="1">
                <a:latin typeface="Calibri"/>
                <a:cs typeface="Calibri"/>
              </a:rPr>
              <a:t>ne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b="1">
                <a:latin typeface="Calibri"/>
                <a:cs typeface="Calibri"/>
              </a:rPr>
              <a:t>f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30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30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g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b="1">
                <a:latin typeface="Calibri"/>
                <a:cs typeface="Calibri"/>
              </a:rPr>
              <a:t>j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354965" marR="44450" indent="-342265">
              <a:lnSpc>
                <a:spcPts val="19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 spc="-10">
                <a:latin typeface="Calibri"/>
                <a:cs typeface="Calibri"/>
              </a:rPr>
              <a:t>NY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een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b="1">
                <a:latin typeface="Calibri"/>
                <a:cs typeface="Calibri"/>
              </a:rPr>
              <a:t>o</a:t>
            </a:r>
            <a:r>
              <a:rPr dirty="0" sz="1600" spc="-5" b="1">
                <a:latin typeface="Calibri"/>
                <a:cs typeface="Calibri"/>
              </a:rPr>
              <a:t>mm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$200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on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-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ts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998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 spc="-5">
                <a:latin typeface="Calibri"/>
                <a:cs typeface="Calibri"/>
              </a:rPr>
              <a:t>Th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25">
                <a:latin typeface="Calibri"/>
                <a:cs typeface="Calibri"/>
              </a:rPr>
              <a:t>Y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rk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30" b="1">
                <a:latin typeface="Calibri"/>
                <a:cs typeface="Calibri"/>
              </a:rPr>
              <a:t>n</a:t>
            </a:r>
            <a:r>
              <a:rPr dirty="0" sz="1600" spc="-10" b="1">
                <a:latin typeface="Calibri"/>
                <a:cs typeface="Calibri"/>
              </a:rPr>
              <a:t>v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le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$60</a:t>
            </a:r>
            <a:r>
              <a:rPr dirty="0" sz="1600" b="1">
                <a:latin typeface="Calibri"/>
                <a:cs typeface="Calibri"/>
              </a:rPr>
              <a:t>M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4965" marR="190500" indent="-342265">
              <a:lnSpc>
                <a:spcPct val="998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 spc="-5">
                <a:latin typeface="Calibri"/>
                <a:cs typeface="Calibri"/>
              </a:rPr>
              <a:t>Includ</a:t>
            </a:r>
            <a:r>
              <a:rPr dirty="0" sz="1600">
                <a:latin typeface="Calibri"/>
                <a:cs typeface="Calibri"/>
              </a:rPr>
              <a:t>es 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ili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ch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65">
                <a:latin typeface="Calibri"/>
                <a:cs typeface="Calibri"/>
              </a:rPr>
              <a:t>k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g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l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e</a:t>
            </a:r>
            <a:r>
              <a:rPr dirty="0" sz="1600" spc="-25" b="1">
                <a:latin typeface="Calibri"/>
                <a:cs typeface="Calibri"/>
              </a:rPr>
              <a:t>w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b</a:t>
            </a:r>
            <a:r>
              <a:rPr dirty="0" sz="1600" spc="-10" b="1">
                <a:latin typeface="Calibri"/>
                <a:cs typeface="Calibri"/>
              </a:rPr>
              <a:t>l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63946" y="3730178"/>
            <a:ext cx="3536111" cy="1626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63946" y="1537464"/>
            <a:ext cx="3536111" cy="1768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11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2996" y="225431"/>
            <a:ext cx="686054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3971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cr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s: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Res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55334" y="2045387"/>
            <a:ext cx="2009439" cy="1193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34074" y="4217923"/>
            <a:ext cx="1784350" cy="474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dirty="0" sz="1600" spc="-4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5">
                <a:latin typeface="Calibri"/>
                <a:cs typeface="Calibri"/>
              </a:rPr>
              <a:t>fl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lin</a:t>
            </a:r>
            <a:r>
              <a:rPr dirty="0" sz="1600" spc="-15">
                <a:latin typeface="Calibri"/>
                <a:cs typeface="Calibri"/>
              </a:rPr>
              <a:t>g;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o</a:t>
            </a:r>
            <a:r>
              <a:rPr dirty="0" sz="1600" spc="-10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z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4074" y="4698427"/>
            <a:ext cx="782320" cy="721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&amp;</a:t>
            </a:r>
            <a:r>
              <a:rPr dirty="0" sz="160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ts val="1910"/>
              </a:lnSpc>
              <a:spcBef>
                <a:spcPts val="1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ts val="191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8123" y="4217517"/>
            <a:ext cx="1460500" cy="474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cu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 spc="-5">
                <a:latin typeface="Calibri"/>
                <a:cs typeface="Calibri"/>
              </a:rPr>
              <a:t> i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8123" y="4698021"/>
            <a:ext cx="1973580" cy="169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7815" marR="6985" indent="-285115">
              <a:lnSpc>
                <a:spcPct val="100699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D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 spc="-210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s,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  <a:p>
            <a:pPr marL="297815" marR="5080" indent="-285115">
              <a:lnSpc>
                <a:spcPts val="1930"/>
              </a:lnSpc>
              <a:spcBef>
                <a:spcPts val="35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 </a:t>
            </a:r>
            <a:r>
              <a:rPr dirty="0" sz="1600" spc="-50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(F</a:t>
            </a:r>
            <a:r>
              <a:rPr dirty="0" sz="1600" spc="-5">
                <a:latin typeface="Calibri"/>
                <a:cs typeface="Calibri"/>
              </a:rPr>
              <a:t>IT</a:t>
            </a:r>
            <a:r>
              <a:rPr dirty="0" sz="1600" spc="-5">
                <a:latin typeface="Calibri"/>
                <a:cs typeface="Calibri"/>
              </a:rPr>
              <a:t> 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la</a:t>
            </a:r>
            <a:r>
              <a:rPr dirty="0" sz="160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ts val="1835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4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600" spc="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21</a:t>
            </a:r>
            <a:r>
              <a:rPr dirty="0" sz="1600">
                <a:latin typeface="Calibri"/>
                <a:cs typeface="Calibri"/>
              </a:rPr>
              <a:t> &amp;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9272" y="4216908"/>
            <a:ext cx="1345565" cy="474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dirty="0" sz="1600" spc="-10">
                <a:latin typeface="Calibri"/>
                <a:cs typeface="Calibri"/>
              </a:rPr>
              <a:t>De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impl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39272" y="4697412"/>
            <a:ext cx="1769110" cy="721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2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ts val="1910"/>
              </a:lnSpc>
              <a:spcBef>
                <a:spcPts val="1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sl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ts val="191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30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>
                <a:latin typeface="Calibri"/>
                <a:cs typeface="Calibri"/>
              </a:rPr>
              <a:t>S.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4254" y="3420541"/>
            <a:ext cx="2157095" cy="560705"/>
          </a:xfrm>
          <a:custGeom>
            <a:avLst/>
            <a:gdLst/>
            <a:ahLst/>
            <a:cxnLst/>
            <a:rect l="l" t="t" r="r" b="b"/>
            <a:pathLst>
              <a:path w="2157095" h="560704">
                <a:moveTo>
                  <a:pt x="0" y="560387"/>
                </a:moveTo>
                <a:lnTo>
                  <a:pt x="2156904" y="560387"/>
                </a:lnTo>
                <a:lnTo>
                  <a:pt x="2156904" y="0"/>
                </a:lnTo>
                <a:lnTo>
                  <a:pt x="0" y="0"/>
                </a:lnTo>
                <a:lnTo>
                  <a:pt x="0" y="560387"/>
                </a:lnTo>
                <a:close/>
              </a:path>
            </a:pathLst>
          </a:custGeom>
          <a:solidFill>
            <a:srgbClr val="948A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4250" y="3420533"/>
            <a:ext cx="2155825" cy="560705"/>
          </a:xfrm>
          <a:custGeom>
            <a:avLst/>
            <a:gdLst/>
            <a:ahLst/>
            <a:cxnLst/>
            <a:rect l="l" t="t" r="r" b="b"/>
            <a:pathLst>
              <a:path w="2155825" h="560704">
                <a:moveTo>
                  <a:pt x="0" y="0"/>
                </a:moveTo>
                <a:lnTo>
                  <a:pt x="2155801" y="0"/>
                </a:lnTo>
                <a:lnTo>
                  <a:pt x="2155801" y="560106"/>
                </a:lnTo>
                <a:lnTo>
                  <a:pt x="0" y="560106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66140" y="3588461"/>
            <a:ext cx="183324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 &amp;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ann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89983" y="2771254"/>
            <a:ext cx="2157095" cy="1209675"/>
          </a:xfrm>
          <a:custGeom>
            <a:avLst/>
            <a:gdLst/>
            <a:ahLst/>
            <a:cxnLst/>
            <a:rect l="l" t="t" r="r" b="b"/>
            <a:pathLst>
              <a:path w="2157095" h="1209675">
                <a:moveTo>
                  <a:pt x="0" y="1209675"/>
                </a:moveTo>
                <a:lnTo>
                  <a:pt x="2156904" y="1209675"/>
                </a:lnTo>
                <a:lnTo>
                  <a:pt x="2156904" y="0"/>
                </a:lnTo>
                <a:lnTo>
                  <a:pt x="0" y="0"/>
                </a:lnTo>
                <a:lnTo>
                  <a:pt x="0" y="1209675"/>
                </a:lnTo>
                <a:close/>
              </a:path>
            </a:pathLst>
          </a:custGeom>
          <a:solidFill>
            <a:srgbClr val="948A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89984" y="2771250"/>
            <a:ext cx="2155825" cy="1209675"/>
          </a:xfrm>
          <a:custGeom>
            <a:avLst/>
            <a:gdLst/>
            <a:ahLst/>
            <a:cxnLst/>
            <a:rect l="l" t="t" r="r" b="b"/>
            <a:pathLst>
              <a:path w="2155825" h="1209675">
                <a:moveTo>
                  <a:pt x="0" y="0"/>
                </a:moveTo>
                <a:lnTo>
                  <a:pt x="2155801" y="0"/>
                </a:lnTo>
                <a:lnTo>
                  <a:pt x="2155801" y="1209058"/>
                </a:lnTo>
                <a:lnTo>
                  <a:pt x="0" y="1209058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922467" y="3263820"/>
            <a:ext cx="149098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82854" y="2374900"/>
            <a:ext cx="2157095" cy="1606550"/>
          </a:xfrm>
          <a:custGeom>
            <a:avLst/>
            <a:gdLst/>
            <a:ahLst/>
            <a:cxnLst/>
            <a:rect l="l" t="t" r="r" b="b"/>
            <a:pathLst>
              <a:path w="2157095" h="1606550">
                <a:moveTo>
                  <a:pt x="0" y="1606029"/>
                </a:moveTo>
                <a:lnTo>
                  <a:pt x="2156904" y="1606029"/>
                </a:lnTo>
                <a:lnTo>
                  <a:pt x="2156904" y="0"/>
                </a:lnTo>
                <a:lnTo>
                  <a:pt x="0" y="0"/>
                </a:lnTo>
                <a:lnTo>
                  <a:pt x="0" y="1606029"/>
                </a:lnTo>
                <a:close/>
              </a:path>
            </a:pathLst>
          </a:custGeom>
          <a:solidFill>
            <a:srgbClr val="948A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82850" y="2374900"/>
            <a:ext cx="2155825" cy="1605280"/>
          </a:xfrm>
          <a:custGeom>
            <a:avLst/>
            <a:gdLst/>
            <a:ahLst/>
            <a:cxnLst/>
            <a:rect l="l" t="t" r="r" b="b"/>
            <a:pathLst>
              <a:path w="2155825" h="1605279">
                <a:moveTo>
                  <a:pt x="0" y="0"/>
                </a:moveTo>
                <a:lnTo>
                  <a:pt x="2155801" y="0"/>
                </a:lnTo>
                <a:lnTo>
                  <a:pt x="2155801" y="1605204"/>
                </a:lnTo>
                <a:lnTo>
                  <a:pt x="0" y="1605204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999707" y="2928484"/>
            <a:ext cx="1724025" cy="525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07975">
              <a:lnSpc>
                <a:spcPts val="213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97112" y="3136900"/>
            <a:ext cx="2157095" cy="844550"/>
          </a:xfrm>
          <a:custGeom>
            <a:avLst/>
            <a:gdLst/>
            <a:ahLst/>
            <a:cxnLst/>
            <a:rect l="l" t="t" r="r" b="b"/>
            <a:pathLst>
              <a:path w="2157095" h="844550">
                <a:moveTo>
                  <a:pt x="0" y="844029"/>
                </a:moveTo>
                <a:lnTo>
                  <a:pt x="2156904" y="844029"/>
                </a:lnTo>
                <a:lnTo>
                  <a:pt x="2156904" y="0"/>
                </a:lnTo>
                <a:lnTo>
                  <a:pt x="0" y="0"/>
                </a:lnTo>
                <a:lnTo>
                  <a:pt x="0" y="844029"/>
                </a:lnTo>
                <a:close/>
              </a:path>
            </a:pathLst>
          </a:custGeom>
          <a:solidFill>
            <a:srgbClr val="948A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97117" y="3136900"/>
            <a:ext cx="2155825" cy="843915"/>
          </a:xfrm>
          <a:custGeom>
            <a:avLst/>
            <a:gdLst/>
            <a:ahLst/>
            <a:cxnLst/>
            <a:rect l="l" t="t" r="r" b="b"/>
            <a:pathLst>
              <a:path w="2155825" h="843914">
                <a:moveTo>
                  <a:pt x="0" y="0"/>
                </a:moveTo>
                <a:lnTo>
                  <a:pt x="2155801" y="0"/>
                </a:lnTo>
                <a:lnTo>
                  <a:pt x="2155801" y="843594"/>
                </a:lnTo>
                <a:lnTo>
                  <a:pt x="0" y="843594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692135" y="3309484"/>
            <a:ext cx="1567180" cy="525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150" marR="5080" indent="-172085">
              <a:lnSpc>
                <a:spcPts val="2130"/>
              </a:lnSpc>
            </a:pP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8956" y="4217923"/>
            <a:ext cx="1647825" cy="715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800"/>
              </a:lnSpc>
            </a:pP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ul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alu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ac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;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anal</a:t>
            </a:r>
            <a:r>
              <a:rPr dirty="0" sz="1600" spc="-25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si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8956" y="4943893"/>
            <a:ext cx="782320" cy="721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7815" indent="-285115">
              <a:lnSpc>
                <a:spcPts val="191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&amp;</a:t>
            </a:r>
            <a:r>
              <a:rPr dirty="0" sz="160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ts val="191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8019" y="2045271"/>
            <a:ext cx="1229360" cy="1229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765137" y="878306"/>
            <a:ext cx="2213493" cy="1566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906022" y="1277823"/>
            <a:ext cx="1500973" cy="13568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32996" y="914168"/>
            <a:ext cx="4717415" cy="804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002060"/>
                </a:solidFill>
                <a:latin typeface="Times New Roman"/>
                <a:cs typeface="Times New Roman"/>
              </a:rPr>
              <a:t>G</a:t>
            </a:r>
            <a:r>
              <a:rPr dirty="0" sz="1800" spc="-45" b="1">
                <a:solidFill>
                  <a:srgbClr val="002060"/>
                </a:solidFill>
                <a:latin typeface="Times New Roman"/>
                <a:cs typeface="Times New Roman"/>
              </a:rPr>
              <a:t>r</a:t>
            </a:r>
            <a:r>
              <a:rPr dirty="0" sz="1800" spc="-10" b="1">
                <a:solidFill>
                  <a:srgbClr val="002060"/>
                </a:solidFill>
                <a:latin typeface="Times New Roman"/>
                <a:cs typeface="Times New Roman"/>
              </a:rPr>
              <a:t>eg</a:t>
            </a:r>
            <a:r>
              <a:rPr dirty="0" sz="1800" spc="-35" b="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2060"/>
                </a:solidFill>
                <a:latin typeface="Times New Roman"/>
                <a:cs typeface="Times New Roman"/>
              </a:rPr>
              <a:t>Thomson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5" b="1">
                <a:solidFill>
                  <a:srgbClr val="002060"/>
                </a:solidFill>
                <a:latin typeface="Times New Roman"/>
                <a:cs typeface="Times New Roman"/>
              </a:rPr>
              <a:t>Di</a:t>
            </a:r>
            <a:r>
              <a:rPr dirty="0" sz="1800" spc="-45" b="1">
                <a:solidFill>
                  <a:srgbClr val="002060"/>
                </a:solidFill>
                <a:latin typeface="Times New Roman"/>
                <a:cs typeface="Times New Roman"/>
              </a:rPr>
              <a:t>r</a:t>
            </a:r>
            <a:r>
              <a:rPr dirty="0" sz="1800" spc="-10" b="1">
                <a:solidFill>
                  <a:srgbClr val="002060"/>
                </a:solidFill>
                <a:latin typeface="Times New Roman"/>
                <a:cs typeface="Times New Roman"/>
              </a:rPr>
              <a:t>ecto</a:t>
            </a:r>
            <a:r>
              <a:rPr dirty="0" sz="1800" spc="-175" b="1">
                <a:solidFill>
                  <a:srgbClr val="002060"/>
                </a:solidFill>
                <a:latin typeface="Times New Roman"/>
                <a:cs typeface="Times New Roman"/>
              </a:rPr>
              <a:t>r</a:t>
            </a:r>
            <a:r>
              <a:rPr dirty="0" sz="1800" b="1">
                <a:solidFill>
                  <a:srgbClr val="002060"/>
                </a:solidFill>
                <a:latin typeface="Times New Roman"/>
                <a:cs typeface="Times New Roman"/>
              </a:rPr>
              <a:t>, </a:t>
            </a:r>
            <a:r>
              <a:rPr dirty="0" sz="1800" spc="-5" b="1">
                <a:solidFill>
                  <a:srgbClr val="002060"/>
                </a:solidFill>
                <a:latin typeface="Times New Roman"/>
                <a:cs typeface="Times New Roman"/>
              </a:rPr>
              <a:t>Communit</a:t>
            </a:r>
            <a:r>
              <a:rPr dirty="0" sz="1800" b="1">
                <a:solidFill>
                  <a:srgbClr val="002060"/>
                </a:solidFill>
                <a:latin typeface="Times New Roman"/>
                <a:cs typeface="Times New Roman"/>
              </a:rPr>
              <a:t>y </a:t>
            </a:r>
            <a:r>
              <a:rPr dirty="0" sz="1800" spc="-10" b="1">
                <a:solidFill>
                  <a:srgbClr val="002060"/>
                </a:solidFill>
                <a:latin typeface="Times New Roman"/>
                <a:cs typeface="Times New Roman"/>
              </a:rPr>
              <a:t>Mic</a:t>
            </a:r>
            <a:r>
              <a:rPr dirty="0" sz="1800" spc="-45" b="1">
                <a:solidFill>
                  <a:srgbClr val="002060"/>
                </a:solidFill>
                <a:latin typeface="Times New Roman"/>
                <a:cs typeface="Times New Roman"/>
              </a:rPr>
              <a:t>r</a:t>
            </a:r>
            <a:r>
              <a:rPr dirty="0" sz="1800" spc="-10" b="1">
                <a:solidFill>
                  <a:srgbClr val="002060"/>
                </a:solidFill>
                <a:latin typeface="Times New Roman"/>
                <a:cs typeface="Times New Roman"/>
              </a:rPr>
              <a:t>ogrid</a:t>
            </a:r>
            <a:r>
              <a:rPr dirty="0" sz="1800" b="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800" spc="-15" b="1">
                <a:solidFill>
                  <a:srgbClr val="002060"/>
                </a:solidFill>
                <a:latin typeface="Times New Roman"/>
                <a:cs typeface="Times New Roman"/>
              </a:rPr>
              <a:t>Initiative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253615" algn="l"/>
              </a:tabLst>
            </a:pPr>
            <a:r>
              <a:rPr dirty="0" sz="1800" b="1">
                <a:solidFill>
                  <a:srgbClr val="002060"/>
                </a:solidFill>
                <a:latin typeface="Times New Roman"/>
                <a:cs typeface="Times New Roman"/>
              </a:rPr>
              <a:t>415-845-3872 </a:t>
            </a:r>
            <a:r>
              <a:rPr dirty="0" sz="1800" spc="-10" b="1">
                <a:solidFill>
                  <a:srgbClr val="002060"/>
                </a:solidFill>
                <a:latin typeface="Times New Roman"/>
                <a:cs typeface="Times New Roman"/>
              </a:rPr>
              <a:t>mobile</a:t>
            </a:r>
            <a:r>
              <a:rPr dirty="0" sz="1800" spc="-10" b="1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dirty="0" sz="1800" spc="-10" b="1">
                <a:solidFill>
                  <a:srgbClr val="002060"/>
                </a:solidFill>
                <a:latin typeface="Times New Roman"/>
                <a:cs typeface="Times New Roman"/>
                <a:hlinkClick r:id="rId7"/>
              </a:rPr>
              <a:t>g</a:t>
            </a:r>
            <a:r>
              <a:rPr dirty="0" sz="1800" spc="-45" b="1">
                <a:solidFill>
                  <a:srgbClr val="002060"/>
                </a:solidFill>
                <a:latin typeface="Times New Roman"/>
                <a:cs typeface="Times New Roman"/>
                <a:hlinkClick r:id="rId7"/>
              </a:rPr>
              <a:t>r</a:t>
            </a:r>
            <a:r>
              <a:rPr dirty="0" sz="1800" b="1">
                <a:solidFill>
                  <a:srgbClr val="002060"/>
                </a:solidFill>
                <a:latin typeface="Times New Roman"/>
                <a:cs typeface="Times New Roman"/>
                <a:hlinkClick r:id="rId7"/>
              </a:rPr>
              <a:t>eg@</a:t>
            </a:r>
            <a:r>
              <a:rPr dirty="0" sz="1800" spc="-10" b="1">
                <a:solidFill>
                  <a:srgbClr val="002060"/>
                </a:solidFill>
                <a:latin typeface="Times New Roman"/>
                <a:cs typeface="Times New Roman"/>
                <a:hlinkClick r:id="rId7"/>
              </a:rPr>
              <a:t>clea</a:t>
            </a:r>
            <a:r>
              <a:rPr dirty="0" sz="1800" spc="-15" b="1">
                <a:solidFill>
                  <a:srgbClr val="002060"/>
                </a:solidFill>
                <a:latin typeface="Times New Roman"/>
                <a:cs typeface="Times New Roman"/>
                <a:hlinkClick r:id="rId7"/>
              </a:rPr>
              <a:t>n</a:t>
            </a:r>
            <a:r>
              <a:rPr dirty="0" sz="1800" b="1">
                <a:solidFill>
                  <a:srgbClr val="002060"/>
                </a:solidFill>
                <a:latin typeface="Times New Roman"/>
                <a:cs typeface="Times New Roman"/>
                <a:hlinkClick r:id="rId7"/>
              </a:rPr>
              <a:t>-</a:t>
            </a:r>
            <a:r>
              <a:rPr dirty="0" sz="1800" spc="-10" b="1">
                <a:solidFill>
                  <a:srgbClr val="002060"/>
                </a:solidFill>
                <a:latin typeface="Times New Roman"/>
                <a:cs typeface="Times New Roman"/>
                <a:hlinkClick r:id="rId7"/>
              </a:rPr>
              <a:t>coalition.org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E</a:t>
            </a:r>
            <a:r>
              <a:rPr dirty="0" spc="5"/>
              <a:t>xa</a:t>
            </a:r>
            <a:r>
              <a:rPr dirty="0" spc="-5"/>
              <a:t>m</a:t>
            </a:r>
            <a:r>
              <a:rPr dirty="0" spc="-20"/>
              <a:t>p</a:t>
            </a:r>
            <a:r>
              <a:rPr dirty="0" spc="-15"/>
              <a:t>l</a:t>
            </a:r>
            <a:r>
              <a:rPr dirty="0" spc="5"/>
              <a:t>es</a:t>
            </a:r>
            <a:r>
              <a:rPr dirty="0"/>
              <a:t>: N</a:t>
            </a:r>
            <a:r>
              <a:rPr dirty="0" spc="-20"/>
              <a:t>Y</a:t>
            </a:r>
            <a:r>
              <a:rPr dirty="0" spc="-65"/>
              <a:t> </a:t>
            </a:r>
            <a:r>
              <a:rPr dirty="0"/>
              <a:t>– p</a:t>
            </a:r>
            <a:r>
              <a:rPr dirty="0" spc="-5"/>
              <a:t>r</a:t>
            </a:r>
            <a:r>
              <a:rPr dirty="0" spc="-20"/>
              <a:t>o</a:t>
            </a:r>
            <a:r>
              <a:rPr dirty="0" spc="-15"/>
              <a:t>j</a:t>
            </a:r>
            <a:r>
              <a:rPr dirty="0"/>
              <a:t>ect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1840" y="1038053"/>
            <a:ext cx="6966584" cy="2415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01600" marR="73660" indent="-635">
              <a:lnSpc>
                <a:spcPct val="99500"/>
              </a:lnSpc>
            </a:pPr>
            <a:r>
              <a:rPr dirty="0" sz="1800" spc="-5" b="1">
                <a:latin typeface="Calibri"/>
                <a:cs typeface="Calibri"/>
              </a:rPr>
              <a:t>Th</a:t>
            </a:r>
            <a:r>
              <a:rPr dirty="0" sz="1800" b="1">
                <a:latin typeface="Calibri"/>
                <a:cs typeface="Calibri"/>
              </a:rPr>
              <a:t>e M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30" b="1">
                <a:latin typeface="Calibri"/>
                <a:cs typeface="Calibri"/>
              </a:rPr>
              <a:t>r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G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10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v</a:t>
            </a:r>
            <a:r>
              <a:rPr dirty="0" sz="1800" spc="-25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a</a:t>
            </a:r>
            <a:r>
              <a:rPr dirty="0" sz="1800" b="1">
                <a:latin typeface="Calibri"/>
                <a:cs typeface="Calibri"/>
              </a:rPr>
              <a:t>f</a:t>
            </a:r>
            <a:r>
              <a:rPr dirty="0" sz="1800" spc="-25" b="1">
                <a:latin typeface="Calibri"/>
                <a:cs typeface="Calibri"/>
              </a:rPr>
              <a:t>f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dabl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hous</a:t>
            </a:r>
            <a:r>
              <a:rPr dirty="0" sz="1800" spc="-15" b="1">
                <a:latin typeface="Calibri"/>
                <a:cs typeface="Calibri"/>
              </a:rPr>
              <a:t>in</a:t>
            </a:r>
            <a:r>
              <a:rPr dirty="0" sz="1800" spc="-10" b="1">
                <a:latin typeface="Calibri"/>
                <a:cs typeface="Calibri"/>
              </a:rPr>
              <a:t>g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5" b="1">
                <a:latin typeface="Calibri"/>
                <a:cs typeface="Calibri"/>
              </a:rPr>
              <a:t>pl</a:t>
            </a:r>
            <a:r>
              <a:rPr dirty="0" sz="1800" spc="-35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x 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B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ooklyn</a:t>
            </a:r>
            <a:r>
              <a:rPr dirty="0" sz="1800" spc="-5" b="1">
                <a:latin typeface="Calibri"/>
                <a:cs typeface="Calibri"/>
              </a:rPr>
              <a:t>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NY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us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sol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5" b="1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+</a:t>
            </a:r>
            <a:r>
              <a:rPr dirty="0" sz="1800" spc="-40" b="1">
                <a:latin typeface="Calibri"/>
                <a:cs typeface="Calibri"/>
              </a:rPr>
              <a:t>s</a:t>
            </a:r>
            <a:r>
              <a:rPr dirty="0" sz="1800" spc="-25" b="1">
                <a:latin typeface="Calibri"/>
                <a:cs typeface="Calibri"/>
              </a:rPr>
              <a:t>t</a:t>
            </a:r>
            <a:r>
              <a:rPr dirty="0" sz="1800" spc="-5" b="1">
                <a:latin typeface="Calibri"/>
                <a:cs typeface="Calibri"/>
              </a:rPr>
              <a:t>o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25" b="1">
                <a:latin typeface="Calibri"/>
                <a:cs typeface="Calibri"/>
              </a:rPr>
              <a:t>g</a:t>
            </a:r>
            <a:r>
              <a:rPr dirty="0" sz="1800" b="1">
                <a:latin typeface="Calibri"/>
                <a:cs typeface="Calibri"/>
              </a:rPr>
              <a:t>e </a:t>
            </a:r>
            <a:r>
              <a:rPr dirty="0" sz="1800" spc="-5" b="1">
                <a:latin typeface="Calibri"/>
                <a:cs typeface="Calibri"/>
              </a:rPr>
              <a:t>mic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gri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45" b="1">
                <a:latin typeface="Calibri"/>
                <a:cs typeface="Calibri"/>
              </a:rPr>
              <a:t>s</a:t>
            </a:r>
            <a:r>
              <a:rPr dirty="0" sz="1800" spc="-25" b="1">
                <a:latin typeface="Calibri"/>
                <a:cs typeface="Calibri"/>
              </a:rPr>
              <a:t>y</a:t>
            </a:r>
            <a:r>
              <a:rPr dirty="0" sz="1800" spc="-40" b="1">
                <a:latin typeface="Calibri"/>
                <a:cs typeface="Calibri"/>
              </a:rPr>
              <a:t>s</a:t>
            </a:r>
            <a:r>
              <a:rPr dirty="0" sz="1800" spc="-35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m </a:t>
            </a:r>
            <a:r>
              <a:rPr dirty="0" sz="1800" spc="-25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c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4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5" b="1">
                <a:latin typeface="Calibri"/>
                <a:cs typeface="Calibri"/>
              </a:rPr>
              <a:t>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5" b="1">
                <a:latin typeface="Calibri"/>
                <a:cs typeface="Calibri"/>
              </a:rPr>
              <a:t>mp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20" b="1">
                <a:latin typeface="Calibri"/>
                <a:cs typeface="Calibri"/>
              </a:rPr>
              <a:t>v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gri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liabili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20" b="1">
                <a:latin typeface="Calibri"/>
                <a:cs typeface="Calibri"/>
              </a:rPr>
              <a:t>y</a:t>
            </a:r>
            <a:r>
              <a:rPr dirty="0" sz="1800" spc="-5" b="1">
                <a:latin typeface="Calibri"/>
                <a:cs typeface="Calibri"/>
              </a:rPr>
              <a:t>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an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p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v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5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e 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0" b="1">
                <a:latin typeface="Calibri"/>
                <a:cs typeface="Calibri"/>
              </a:rPr>
              <a:t>sili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ba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35" b="1">
                <a:latin typeface="Calibri"/>
                <a:cs typeface="Calibri"/>
              </a:rPr>
              <a:t>k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10" b="1">
                <a:latin typeface="Calibri"/>
                <a:cs typeface="Calibri"/>
              </a:rPr>
              <a:t>p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20" b="1">
                <a:latin typeface="Calibri"/>
                <a:cs typeface="Calibri"/>
              </a:rPr>
              <a:t>w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r </a:t>
            </a:r>
            <a:r>
              <a:rPr dirty="0" sz="1800" spc="-25" b="1">
                <a:latin typeface="Calibri"/>
                <a:cs typeface="Calibri"/>
              </a:rPr>
              <a:t>f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r </a:t>
            </a:r>
            <a:r>
              <a:rPr dirty="0" sz="1800" spc="-3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na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98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B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oo</a:t>
            </a:r>
            <a:r>
              <a:rPr dirty="0" sz="1600" spc="-20" b="1">
                <a:latin typeface="Calibri"/>
                <a:cs typeface="Calibri"/>
              </a:rPr>
              <a:t>k</a:t>
            </a:r>
            <a:r>
              <a:rPr dirty="0" sz="1600" spc="-10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yn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Qu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ns</a:t>
            </a:r>
            <a:r>
              <a:rPr dirty="0" sz="1600" b="1">
                <a:latin typeface="Calibri"/>
                <a:cs typeface="Calibri"/>
              </a:rPr>
              <a:t> D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nd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M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g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25" b="1">
                <a:latin typeface="Calibri"/>
                <a:cs typeface="Calibri"/>
              </a:rPr>
              <a:t>n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issi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-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ap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$200M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2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im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2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x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$1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-10">
                <a:latin typeface="Calibri"/>
                <a:cs typeface="Calibri"/>
              </a:rPr>
              <a:t>2B</a:t>
            </a:r>
            <a:endParaRPr sz="1600">
              <a:latin typeface="Calibri"/>
              <a:cs typeface="Calibri"/>
            </a:endParaRPr>
          </a:p>
          <a:p>
            <a:pPr marL="355600" marR="201295" indent="-342900">
              <a:lnSpc>
                <a:spcPts val="1900"/>
              </a:lnSpc>
              <a:spcBef>
                <a:spcPts val="129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so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 b="1">
                <a:latin typeface="Calibri"/>
                <a:cs typeface="Calibri"/>
              </a:rPr>
              <a:t>f</a:t>
            </a:r>
            <a:r>
              <a:rPr dirty="0" sz="1600" b="1">
                <a:latin typeface="Calibri"/>
                <a:cs typeface="Calibri"/>
              </a:rPr>
              <a:t>u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u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,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50" b="1">
                <a:latin typeface="Calibri"/>
                <a:cs typeface="Calibri"/>
              </a:rPr>
              <a:t>k</a:t>
            </a:r>
            <a:r>
              <a:rPr dirty="0" sz="1600" spc="-15" b="1">
                <a:latin typeface="Calibri"/>
                <a:cs typeface="Calibri"/>
              </a:rPr>
              <a:t>e</a:t>
            </a:r>
            <a:r>
              <a:rPr dirty="0" sz="1600" spc="-55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-</a:t>
            </a:r>
            <a:r>
              <a:rPr dirty="0" sz="1600" spc="-10" b="1">
                <a:latin typeface="Calibri"/>
                <a:cs typeface="Calibri"/>
              </a:rPr>
              <a:t>b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“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s”</a:t>
            </a:r>
            <a:r>
              <a:rPr dirty="0" sz="1600" spc="-5">
                <a:latin typeface="Calibri"/>
                <a:cs typeface="Calibri"/>
              </a:rPr>
              <a:t> su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mic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id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66265" y="3733800"/>
            <a:ext cx="6011472" cy="2212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45801" y="6212014"/>
            <a:ext cx="6586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Calibri"/>
                <a:cs typeface="Calibri"/>
              </a:rPr>
              <a:t>S</a:t>
            </a:r>
            <a:r>
              <a:rPr dirty="0" sz="1000" spc="-5">
                <a:latin typeface="Calibri"/>
                <a:cs typeface="Calibri"/>
              </a:rPr>
              <a:t>ou</a:t>
            </a:r>
            <a:r>
              <a:rPr dirty="0" sz="1000">
                <a:latin typeface="Calibri"/>
                <a:cs typeface="Calibri"/>
              </a:rPr>
              <a:t>r</a:t>
            </a:r>
            <a:r>
              <a:rPr dirty="0" sz="1000" spc="-5">
                <a:latin typeface="Calibri"/>
                <a:cs typeface="Calibri"/>
              </a:rPr>
              <a:t>ce: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ps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//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www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egr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oup.o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rg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ceg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oj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ect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sili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po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er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oj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ect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f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u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ins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alla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ions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m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us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v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y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apa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rtme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20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E</a:t>
            </a:r>
            <a:r>
              <a:rPr dirty="0" spc="5"/>
              <a:t>xa</a:t>
            </a:r>
            <a:r>
              <a:rPr dirty="0" spc="-5"/>
              <a:t>m</a:t>
            </a:r>
            <a:r>
              <a:rPr dirty="0" spc="-20"/>
              <a:t>p</a:t>
            </a:r>
            <a:r>
              <a:rPr dirty="0" spc="-15"/>
              <a:t>l</a:t>
            </a:r>
            <a:r>
              <a:rPr dirty="0" spc="5"/>
              <a:t>es</a:t>
            </a:r>
            <a:r>
              <a:rPr dirty="0"/>
              <a:t>: N</a:t>
            </a:r>
            <a:r>
              <a:rPr dirty="0" spc="-20"/>
              <a:t>Y</a:t>
            </a:r>
            <a:r>
              <a:rPr dirty="0" spc="-65"/>
              <a:t> </a:t>
            </a:r>
            <a:r>
              <a:rPr dirty="0"/>
              <a:t>– </a:t>
            </a:r>
            <a:r>
              <a:rPr dirty="0" spc="-5"/>
              <a:t>f</a:t>
            </a:r>
            <a:r>
              <a:rPr dirty="0" spc="-15"/>
              <a:t>i</a:t>
            </a:r>
            <a:r>
              <a:rPr dirty="0" spc="-20"/>
              <a:t>nanc</a:t>
            </a:r>
            <a:r>
              <a:rPr dirty="0" spc="-15"/>
              <a:t>i</a:t>
            </a:r>
            <a:r>
              <a:rPr dirty="0" spc="-20"/>
              <a:t>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5539" y="1318610"/>
            <a:ext cx="6600825" cy="2843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63525" marR="5080">
              <a:lnSpc>
                <a:spcPct val="99500"/>
              </a:lnSpc>
            </a:pPr>
            <a:r>
              <a:rPr dirty="0" sz="1800" spc="-5" b="1">
                <a:latin typeface="Calibri"/>
                <a:cs typeface="Calibri"/>
              </a:rPr>
              <a:t>Th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M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30" b="1">
                <a:latin typeface="Calibri"/>
                <a:cs typeface="Calibri"/>
              </a:rPr>
              <a:t>r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G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10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v</a:t>
            </a:r>
            <a:r>
              <a:rPr dirty="0" sz="1800" spc="-25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j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f</a:t>
            </a:r>
            <a:r>
              <a:rPr dirty="0" sz="1800" spc="-15" b="1">
                <a:latin typeface="Calibri"/>
                <a:cs typeface="Calibri"/>
              </a:rPr>
              <a:t>inan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b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h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</a:t>
            </a:r>
            <a:r>
              <a:rPr dirty="0" sz="1800" spc="-15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w </a:t>
            </a:r>
            <a:r>
              <a:rPr dirty="0" sz="1800" spc="-155" b="1">
                <a:latin typeface="Calibri"/>
                <a:cs typeface="Calibri"/>
              </a:rPr>
              <a:t>Y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k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ty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En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5" b="1">
                <a:latin typeface="Calibri"/>
                <a:cs typeface="Calibri"/>
              </a:rPr>
              <a:t>g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5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ff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po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30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io</a:t>
            </a:r>
            <a:r>
              <a:rPr dirty="0" sz="1800" spc="-10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(N</a:t>
            </a:r>
            <a:r>
              <a:rPr dirty="0" sz="1800" spc="-80" b="1">
                <a:latin typeface="Calibri"/>
                <a:cs typeface="Calibri"/>
              </a:rPr>
              <a:t>Y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E</a:t>
            </a:r>
            <a:r>
              <a:rPr dirty="0" sz="1800" spc="-4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),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5" b="1">
                <a:latin typeface="Calibri"/>
                <a:cs typeface="Calibri"/>
              </a:rPr>
              <a:t>-p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5" b="1">
                <a:latin typeface="Calibri"/>
                <a:cs typeface="Calibri"/>
              </a:rPr>
              <a:t>f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t,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5" b="1">
                <a:latin typeface="Calibri"/>
                <a:cs typeface="Calibri"/>
              </a:rPr>
              <a:t>p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15" b="1">
                <a:latin typeface="Calibri"/>
                <a:cs typeface="Calibri"/>
              </a:rPr>
              <a:t>l</a:t>
            </a:r>
            <a:r>
              <a:rPr dirty="0" sz="1800" spc="-10" b="1">
                <a:latin typeface="Calibri"/>
                <a:cs typeface="Calibri"/>
              </a:rPr>
              <a:t>ty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5" b="1">
                <a:latin typeface="Calibri"/>
                <a:cs typeface="Calibri"/>
              </a:rPr>
              <a:t>f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na</a:t>
            </a:r>
            <a:r>
              <a:rPr dirty="0" sz="1800" spc="-5" b="1">
                <a:latin typeface="Calibri"/>
                <a:cs typeface="Calibri"/>
              </a:rPr>
              <a:t>nc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c</a:t>
            </a:r>
            <a:r>
              <a:rPr dirty="0" sz="1800" spc="-5" b="1">
                <a:latin typeface="Calibri"/>
                <a:cs typeface="Calibri"/>
              </a:rPr>
              <a:t>om</a:t>
            </a:r>
            <a:r>
              <a:rPr dirty="0" sz="1800" spc="-15" b="1">
                <a:latin typeface="Calibri"/>
                <a:cs typeface="Calibri"/>
              </a:rPr>
              <a:t>pa</a:t>
            </a:r>
            <a:r>
              <a:rPr dirty="0" sz="1800" spc="-50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f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r 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l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5" b="1">
                <a:latin typeface="Calibri"/>
                <a:cs typeface="Calibri"/>
              </a:rPr>
              <a:t>g</a:t>
            </a:r>
            <a:r>
              <a:rPr dirty="0" sz="1800" spc="-10" b="1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>
              <a:latin typeface="Times New Roman"/>
              <a:cs typeface="Times New Roman"/>
            </a:endParaRPr>
          </a:p>
          <a:p>
            <a:pPr marL="298450" marR="114935" indent="-285750">
              <a:lnSpc>
                <a:spcPct val="100699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10">
                <a:latin typeface="Calibri"/>
                <a:cs typeface="Calibri"/>
              </a:rPr>
              <a:t>D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5" b="1">
                <a:latin typeface="Calibri"/>
                <a:cs typeface="Calibri"/>
              </a:rPr>
              <a:t>f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b="1">
                <a:latin typeface="Calibri"/>
                <a:cs typeface="Calibri"/>
              </a:rPr>
              <a:t>g 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u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ons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j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4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as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298450" marR="93345" indent="-285750">
              <a:lnSpc>
                <a:spcPct val="100699"/>
              </a:lnSpc>
              <a:spcBef>
                <a:spcPts val="116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-5">
                <a:latin typeface="Calibri"/>
                <a:cs typeface="Calibri"/>
              </a:rPr>
              <a:t>Th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-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5" b="1">
                <a:latin typeface="Calibri"/>
                <a:cs typeface="Calibri"/>
              </a:rPr>
              <a:t>f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b="1">
                <a:latin typeface="Calibri"/>
                <a:cs typeface="Calibri"/>
              </a:rPr>
              <a:t>g </a:t>
            </a:r>
            <a:r>
              <a:rPr dirty="0" sz="1600" spc="-25" b="1">
                <a:latin typeface="Calibri"/>
                <a:cs typeface="Calibri"/>
              </a:rPr>
              <a:t>g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p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j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ts val="1910"/>
              </a:lnSpc>
              <a:spcBef>
                <a:spcPts val="121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 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204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4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z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  <a:p>
            <a:pPr algn="ctr" marR="142875">
              <a:lnSpc>
                <a:spcPts val="1910"/>
              </a:lnSpc>
            </a:pPr>
            <a:r>
              <a:rPr dirty="0" sz="1600" spc="5" b="1">
                <a:latin typeface="Calibri"/>
                <a:cs typeface="Calibri"/>
              </a:rPr>
              <a:t>f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b="1">
                <a:latin typeface="Calibri"/>
                <a:cs typeface="Calibri"/>
              </a:rPr>
              <a:t>j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up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nd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do</a:t>
            </a:r>
            <a:r>
              <a:rPr dirty="0" sz="1600" spc="-5" b="1">
                <a:latin typeface="Calibri"/>
                <a:cs typeface="Calibri"/>
              </a:rPr>
              <a:t>w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h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40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– </a:t>
            </a:r>
            <a:r>
              <a:rPr dirty="0" sz="1600" spc="-10">
                <a:latin typeface="Calibri"/>
                <a:cs typeface="Calibri"/>
              </a:rPr>
              <a:t>f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lan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ain</a:t>
            </a:r>
            <a:r>
              <a:rPr dirty="0" sz="1600" spc="-1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82900" y="4346689"/>
            <a:ext cx="3378200" cy="1527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45801" y="6212014"/>
            <a:ext cx="6586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Calibri"/>
                <a:cs typeface="Calibri"/>
              </a:rPr>
              <a:t>S</a:t>
            </a:r>
            <a:r>
              <a:rPr dirty="0" sz="1000" spc="-5">
                <a:latin typeface="Calibri"/>
                <a:cs typeface="Calibri"/>
              </a:rPr>
              <a:t>ou</a:t>
            </a:r>
            <a:r>
              <a:rPr dirty="0" sz="1000">
                <a:latin typeface="Calibri"/>
                <a:cs typeface="Calibri"/>
              </a:rPr>
              <a:t>r</a:t>
            </a:r>
            <a:r>
              <a:rPr dirty="0" sz="1000" spc="-5">
                <a:latin typeface="Calibri"/>
                <a:cs typeface="Calibri"/>
              </a:rPr>
              <a:t>ce: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ps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//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www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egr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oup.o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rg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ceg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oj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ect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sili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po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er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oj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ect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f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u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ins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alla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ions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m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us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v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y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apa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rtme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20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E</a:t>
            </a:r>
            <a:r>
              <a:rPr dirty="0" spc="5"/>
              <a:t>xa</a:t>
            </a:r>
            <a:r>
              <a:rPr dirty="0" spc="-5"/>
              <a:t>m</a:t>
            </a:r>
            <a:r>
              <a:rPr dirty="0" spc="-20"/>
              <a:t>p</a:t>
            </a:r>
            <a:r>
              <a:rPr dirty="0" spc="-15"/>
              <a:t>l</a:t>
            </a:r>
            <a:r>
              <a:rPr dirty="0" spc="5"/>
              <a:t>es</a:t>
            </a:r>
            <a:r>
              <a:rPr dirty="0"/>
              <a:t>: N</a:t>
            </a:r>
            <a:r>
              <a:rPr dirty="0" spc="-20"/>
              <a:t>Y</a:t>
            </a:r>
            <a:r>
              <a:rPr dirty="0" spc="-65"/>
              <a:t> </a:t>
            </a:r>
            <a:r>
              <a:rPr dirty="0"/>
              <a:t>– </a:t>
            </a:r>
            <a:r>
              <a:rPr dirty="0" spc="5"/>
              <a:t>te</a:t>
            </a:r>
            <a:r>
              <a:rPr dirty="0" spc="-5"/>
              <a:t>m</a:t>
            </a:r>
            <a:r>
              <a:rPr dirty="0" spc="-20"/>
              <a:t>p</a:t>
            </a:r>
            <a:r>
              <a:rPr dirty="0" spc="-15"/>
              <a:t>l</a:t>
            </a:r>
            <a:r>
              <a:rPr dirty="0"/>
              <a:t>ate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090" y="989826"/>
            <a:ext cx="7141209" cy="9855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3384">
              <a:lnSpc>
                <a:spcPct val="100000"/>
              </a:lnSpc>
            </a:pP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80" b="1">
                <a:latin typeface="Calibri"/>
                <a:cs typeface="Calibri"/>
              </a:rPr>
              <a:t>Y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E</a:t>
            </a:r>
            <a:r>
              <a:rPr dirty="0" sz="1800" spc="-40" b="1">
                <a:latin typeface="Calibri"/>
                <a:cs typeface="Calibri"/>
              </a:rPr>
              <a:t>E</a:t>
            </a:r>
            <a:r>
              <a:rPr dirty="0" sz="1800" spc="50" b="1">
                <a:latin typeface="Calibri"/>
                <a:cs typeface="Calibri"/>
              </a:rPr>
              <a:t>C</a:t>
            </a:r>
            <a:r>
              <a:rPr dirty="0" sz="1800" spc="-110" b="1">
                <a:latin typeface="Calibri"/>
                <a:cs typeface="Calibri"/>
              </a:rPr>
              <a:t>’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5" b="1">
                <a:latin typeface="Calibri"/>
                <a:cs typeface="Calibri"/>
              </a:rPr>
              <a:t>cc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35" b="1">
                <a:latin typeface="Calibri"/>
                <a:cs typeface="Calibri"/>
              </a:rPr>
              <a:t>s</a:t>
            </a:r>
            <a:r>
              <a:rPr dirty="0" sz="1800" spc="5" b="1">
                <a:latin typeface="Calibri"/>
                <a:cs typeface="Calibri"/>
              </a:rPr>
              <a:t>f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5" b="1">
                <a:latin typeface="Calibri"/>
                <a:cs typeface="Calibri"/>
              </a:rPr>
              <a:t>l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5" b="1">
                <a:latin typeface="Calibri"/>
                <a:cs typeface="Calibri"/>
              </a:rPr>
              <a:t>f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nan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g </a:t>
            </a:r>
            <a:r>
              <a:rPr dirty="0" sz="1800" spc="-30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M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30" b="1">
                <a:latin typeface="Calibri"/>
                <a:cs typeface="Calibri"/>
              </a:rPr>
              <a:t>r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G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10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v</a:t>
            </a:r>
            <a:r>
              <a:rPr dirty="0" sz="1800" spc="-25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10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v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3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15" b="1">
                <a:latin typeface="Calibri"/>
                <a:cs typeface="Calibri"/>
              </a:rPr>
              <a:t>l</a:t>
            </a:r>
            <a:r>
              <a:rPr dirty="0" sz="1800" spc="-30" b="1">
                <a:latin typeface="Calibri"/>
                <a:cs typeface="Calibri"/>
              </a:rPr>
              <a:t>at</a:t>
            </a:r>
            <a:r>
              <a:rPr dirty="0" sz="1800" b="1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6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100699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 spc="-4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y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f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2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x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10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-10">
                <a:latin typeface="Calibri"/>
                <a:cs typeface="Calibri"/>
              </a:rPr>
              <a:t>5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y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ms</a:t>
            </a:r>
            <a:r>
              <a:rPr dirty="0" sz="1600" spc="-5">
                <a:latin typeface="Calibri"/>
                <a:cs typeface="Calibri"/>
              </a:rPr>
              <a:t>: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20">
                <a:latin typeface="Calibri"/>
                <a:cs typeface="Calibri"/>
              </a:rPr>
              <a:t>Q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15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4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sp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2269" y="2235200"/>
            <a:ext cx="7779473" cy="3621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45801" y="6212014"/>
            <a:ext cx="6586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Calibri"/>
                <a:cs typeface="Calibri"/>
              </a:rPr>
              <a:t>S</a:t>
            </a:r>
            <a:r>
              <a:rPr dirty="0" sz="1000" spc="-5">
                <a:latin typeface="Calibri"/>
                <a:cs typeface="Calibri"/>
              </a:rPr>
              <a:t>ou</a:t>
            </a:r>
            <a:r>
              <a:rPr dirty="0" sz="1000">
                <a:latin typeface="Calibri"/>
                <a:cs typeface="Calibri"/>
              </a:rPr>
              <a:t>r</a:t>
            </a:r>
            <a:r>
              <a:rPr dirty="0" sz="1000" spc="-5">
                <a:latin typeface="Calibri"/>
                <a:cs typeface="Calibri"/>
              </a:rPr>
              <a:t>ce: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ps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//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www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egr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oup.o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rg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ceg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oj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ect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sili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po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er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oj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ect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f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u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ins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alla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ions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m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us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v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y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apa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rtme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20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5"/>
              <a:t>E</a:t>
            </a:r>
            <a:r>
              <a:rPr dirty="0" sz="2200"/>
              <a:t>xa</a:t>
            </a:r>
            <a:r>
              <a:rPr dirty="0" sz="2200" spc="-10"/>
              <a:t>m</a:t>
            </a:r>
            <a:r>
              <a:rPr dirty="0" sz="2200" spc="5"/>
              <a:t>p</a:t>
            </a:r>
            <a:r>
              <a:rPr dirty="0" sz="2200" spc="-10"/>
              <a:t>l</a:t>
            </a:r>
            <a:r>
              <a:rPr dirty="0" sz="2200"/>
              <a:t>es:</a:t>
            </a:r>
            <a:r>
              <a:rPr dirty="0" sz="2200" spc="5"/>
              <a:t> </a:t>
            </a:r>
            <a:r>
              <a:rPr dirty="0" sz="2200" spc="-10"/>
              <a:t>Lon</a:t>
            </a:r>
            <a:r>
              <a:rPr dirty="0" sz="2200" spc="-15"/>
              <a:t>g</a:t>
            </a:r>
            <a:r>
              <a:rPr dirty="0" sz="2200" spc="5"/>
              <a:t> </a:t>
            </a:r>
            <a:r>
              <a:rPr dirty="0" sz="2200" spc="-10"/>
              <a:t>I</a:t>
            </a:r>
            <a:r>
              <a:rPr dirty="0" sz="2200"/>
              <a:t>s</a:t>
            </a:r>
            <a:r>
              <a:rPr dirty="0" sz="2200" spc="-10"/>
              <a:t>l</a:t>
            </a:r>
            <a:r>
              <a:rPr dirty="0" sz="2200"/>
              <a:t>a</a:t>
            </a:r>
            <a:r>
              <a:rPr dirty="0" sz="2200" spc="-10"/>
              <a:t>n</a:t>
            </a:r>
            <a:r>
              <a:rPr dirty="0" sz="2200" spc="-15"/>
              <a:t>d</a:t>
            </a:r>
            <a:r>
              <a:rPr dirty="0" sz="2200" spc="5"/>
              <a:t> </a:t>
            </a:r>
            <a:r>
              <a:rPr dirty="0" sz="2200" spc="-5"/>
              <a:t>C</a:t>
            </a:r>
            <a:r>
              <a:rPr dirty="0" sz="2200" spc="-10"/>
              <a:t>o</a:t>
            </a:r>
            <a:r>
              <a:rPr dirty="0" sz="2200" spc="-10"/>
              <a:t>mm</a:t>
            </a:r>
            <a:r>
              <a:rPr dirty="0" sz="2200" spc="5"/>
              <a:t>u</a:t>
            </a:r>
            <a:r>
              <a:rPr dirty="0" sz="2200" spc="-10"/>
              <a:t>n</a:t>
            </a:r>
            <a:r>
              <a:rPr dirty="0" sz="2200" spc="-10"/>
              <a:t>i</a:t>
            </a:r>
            <a:r>
              <a:rPr dirty="0" sz="2200"/>
              <a:t>ty M</a:t>
            </a:r>
            <a:r>
              <a:rPr dirty="0" sz="2200" spc="-10"/>
              <a:t>i</a:t>
            </a:r>
            <a:r>
              <a:rPr dirty="0" sz="2200"/>
              <a:t>c</a:t>
            </a:r>
            <a:r>
              <a:rPr dirty="0" sz="2200" spc="-10"/>
              <a:t>r</a:t>
            </a:r>
            <a:r>
              <a:rPr dirty="0" sz="2200" spc="5"/>
              <a:t>o</a:t>
            </a:r>
            <a:r>
              <a:rPr dirty="0" sz="2200" spc="-10"/>
              <a:t>g</a:t>
            </a:r>
            <a:r>
              <a:rPr dirty="0" sz="2200" spc="-20"/>
              <a:t>r</a:t>
            </a:r>
            <a:r>
              <a:rPr dirty="0" sz="2200" spc="-10"/>
              <a:t>id</a:t>
            </a:r>
            <a:r>
              <a:rPr dirty="0" sz="2200" spc="5"/>
              <a:t> </a:t>
            </a:r>
            <a:r>
              <a:rPr dirty="0" sz="2200" spc="-20"/>
              <a:t>Pr</a:t>
            </a:r>
            <a:r>
              <a:rPr dirty="0" sz="2200" spc="-10"/>
              <a:t>o</a:t>
            </a:r>
            <a:r>
              <a:rPr dirty="0" sz="2200" spc="-10"/>
              <a:t>j</a:t>
            </a:r>
            <a:r>
              <a:rPr dirty="0" sz="2200"/>
              <a:t>ect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156658" y="1327910"/>
            <a:ext cx="5206365" cy="4252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863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“NY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</a:t>
            </a:r>
            <a:r>
              <a:rPr dirty="0" sz="1800" spc="-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40" b="1">
                <a:latin typeface="Calibri"/>
                <a:cs typeface="Calibri"/>
              </a:rPr>
              <a:t>z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”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mm</a:t>
            </a:r>
            <a:r>
              <a:rPr dirty="0" sz="1800" spc="-15" b="1">
                <a:latin typeface="Calibri"/>
                <a:cs typeface="Calibri"/>
              </a:rPr>
              <a:t>uni</a:t>
            </a:r>
            <a:r>
              <a:rPr dirty="0" sz="1800" spc="-10" b="1">
                <a:latin typeface="Calibri"/>
                <a:cs typeface="Calibri"/>
              </a:rPr>
              <a:t>ty</a:t>
            </a:r>
            <a:r>
              <a:rPr dirty="0" sz="1800" b="1">
                <a:latin typeface="Calibri"/>
                <a:cs typeface="Calibri"/>
              </a:rPr>
              <a:t> M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gr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g</a:t>
            </a:r>
            <a:r>
              <a:rPr dirty="0" sz="1800" spc="-40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a</a:t>
            </a:r>
            <a:r>
              <a:rPr dirty="0" sz="1800" spc="-25" b="1">
                <a:latin typeface="Calibri"/>
                <a:cs typeface="Calibri"/>
              </a:rPr>
              <a:t>w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Times New Roman"/>
              <a:cs typeface="Times New Roman"/>
            </a:endParaRPr>
          </a:p>
          <a:p>
            <a:pPr algn="just" marL="354965" marR="280670" indent="-342265">
              <a:lnSpc>
                <a:spcPct val="998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>
                <a:latin typeface="Calibri"/>
                <a:cs typeface="Calibri"/>
              </a:rPr>
              <a:t> 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sl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sl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4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>
                <a:latin typeface="Calibri"/>
                <a:cs typeface="Calibri"/>
              </a:rPr>
              <a:t> (L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130">
                <a:latin typeface="Calibri"/>
                <a:cs typeface="Calibri"/>
              </a:rPr>
              <a:t>P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)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su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H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p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0">
                <a:latin typeface="Calibri"/>
                <a:cs typeface="Calibri"/>
              </a:rPr>
              <a:t>r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usa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355600" marR="38735" indent="-342900">
              <a:lnSpc>
                <a:spcPct val="998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mb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15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M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 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 (</a:t>
            </a:r>
            <a:r>
              <a:rPr dirty="0" sz="1600" spc="-10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ee</a:t>
            </a:r>
            <a:r>
              <a:rPr dirty="0" sz="1600" spc="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-I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30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f</a:t>
            </a:r>
            <a:r>
              <a:rPr dirty="0" sz="1600" spc="20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)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th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5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M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>
                <a:latin typeface="Calibri"/>
                <a:cs typeface="Calibri"/>
              </a:rPr>
              <a:t> /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25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M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b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t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em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man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99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50%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. 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z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x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65">
                <a:latin typeface="Calibri"/>
                <a:cs typeface="Calibri"/>
              </a:rPr>
              <a:t>k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15">
                <a:latin typeface="Calibri"/>
                <a:cs typeface="Calibri"/>
              </a:rPr>
              <a:t>ac</a:t>
            </a:r>
            <a:r>
              <a:rPr dirty="0" sz="1600" spc="-35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5600" marR="403860" indent="-342900">
              <a:lnSpc>
                <a:spcPct val="100699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p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35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ul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ipl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14060" y="2282292"/>
            <a:ext cx="3429000" cy="2721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14060" y="1159358"/>
            <a:ext cx="3429000" cy="825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14060" y="5308600"/>
            <a:ext cx="3429000" cy="7193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23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5"/>
              <a:t>E</a:t>
            </a:r>
            <a:r>
              <a:rPr dirty="0" sz="2200"/>
              <a:t>xa</a:t>
            </a:r>
            <a:r>
              <a:rPr dirty="0" sz="2200" spc="-10"/>
              <a:t>m</a:t>
            </a:r>
            <a:r>
              <a:rPr dirty="0" sz="2200" spc="5"/>
              <a:t>p</a:t>
            </a:r>
            <a:r>
              <a:rPr dirty="0" sz="2200" spc="-10"/>
              <a:t>l</a:t>
            </a:r>
            <a:r>
              <a:rPr dirty="0" sz="2200"/>
              <a:t>es:</a:t>
            </a:r>
            <a:r>
              <a:rPr dirty="0" sz="2200" spc="5"/>
              <a:t> </a:t>
            </a:r>
            <a:r>
              <a:rPr dirty="0" sz="2200" spc="-10"/>
              <a:t>Lon</a:t>
            </a:r>
            <a:r>
              <a:rPr dirty="0" sz="2200" spc="-15"/>
              <a:t>g</a:t>
            </a:r>
            <a:r>
              <a:rPr dirty="0" sz="2200" spc="5"/>
              <a:t> </a:t>
            </a:r>
            <a:r>
              <a:rPr dirty="0" sz="2200" spc="-10"/>
              <a:t>I</a:t>
            </a:r>
            <a:r>
              <a:rPr dirty="0" sz="2200"/>
              <a:t>s</a:t>
            </a:r>
            <a:r>
              <a:rPr dirty="0" sz="2200" spc="-10"/>
              <a:t>l</a:t>
            </a:r>
            <a:r>
              <a:rPr dirty="0" sz="2200"/>
              <a:t>a</a:t>
            </a:r>
            <a:r>
              <a:rPr dirty="0" sz="2200" spc="-10"/>
              <a:t>n</a:t>
            </a:r>
            <a:r>
              <a:rPr dirty="0" sz="2200" spc="-15"/>
              <a:t>d</a:t>
            </a:r>
            <a:r>
              <a:rPr dirty="0" sz="2200" spc="5"/>
              <a:t> </a:t>
            </a:r>
            <a:r>
              <a:rPr dirty="0" sz="2200" spc="-5"/>
              <a:t>C</a:t>
            </a:r>
            <a:r>
              <a:rPr dirty="0" sz="2200" spc="-10"/>
              <a:t>o</a:t>
            </a:r>
            <a:r>
              <a:rPr dirty="0" sz="2200" spc="-10"/>
              <a:t>mm</a:t>
            </a:r>
            <a:r>
              <a:rPr dirty="0" sz="2200" spc="5"/>
              <a:t>u</a:t>
            </a:r>
            <a:r>
              <a:rPr dirty="0" sz="2200" spc="-10"/>
              <a:t>n</a:t>
            </a:r>
            <a:r>
              <a:rPr dirty="0" sz="2200" spc="-10"/>
              <a:t>i</a:t>
            </a:r>
            <a:r>
              <a:rPr dirty="0" sz="2200"/>
              <a:t>ty M</a:t>
            </a:r>
            <a:r>
              <a:rPr dirty="0" sz="2200" spc="-10"/>
              <a:t>i</a:t>
            </a:r>
            <a:r>
              <a:rPr dirty="0" sz="2200"/>
              <a:t>c</a:t>
            </a:r>
            <a:r>
              <a:rPr dirty="0" sz="2200" spc="-10"/>
              <a:t>r</a:t>
            </a:r>
            <a:r>
              <a:rPr dirty="0" sz="2200" spc="5"/>
              <a:t>o</a:t>
            </a:r>
            <a:r>
              <a:rPr dirty="0" sz="2200" spc="-10"/>
              <a:t>g</a:t>
            </a:r>
            <a:r>
              <a:rPr dirty="0" sz="2200" spc="-20"/>
              <a:t>r</a:t>
            </a:r>
            <a:r>
              <a:rPr dirty="0" sz="2200" spc="-10"/>
              <a:t>id</a:t>
            </a:r>
            <a:r>
              <a:rPr dirty="0" sz="2200" spc="5"/>
              <a:t> </a:t>
            </a:r>
            <a:r>
              <a:rPr dirty="0" sz="2200" spc="-20"/>
              <a:t>Pr</a:t>
            </a:r>
            <a:r>
              <a:rPr dirty="0" sz="2200" spc="-10"/>
              <a:t>o</a:t>
            </a:r>
            <a:r>
              <a:rPr dirty="0" sz="2200" spc="-10"/>
              <a:t>j</a:t>
            </a:r>
            <a:r>
              <a:rPr dirty="0" sz="2200"/>
              <a:t>ect</a:t>
            </a:r>
            <a:endParaRPr sz="2200"/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23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626558" y="999044"/>
            <a:ext cx="7478395" cy="4398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1670">
              <a:lnSpc>
                <a:spcPct val="100000"/>
              </a:lnSpc>
            </a:pPr>
            <a:r>
              <a:rPr dirty="0" sz="2000" spc="-15" b="1">
                <a:latin typeface="Calibri"/>
                <a:cs typeface="Calibri"/>
              </a:rPr>
              <a:t>LICM</a:t>
            </a:r>
            <a:r>
              <a:rPr dirty="0" sz="2000" spc="-15" b="1">
                <a:latin typeface="Calibri"/>
                <a:cs typeface="Calibri"/>
              </a:rPr>
              <a:t>P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40" b="1">
                <a:latin typeface="Calibri"/>
                <a:cs typeface="Calibri"/>
              </a:rPr>
              <a:t>E</a:t>
            </a:r>
            <a:r>
              <a:rPr dirty="0" sz="2000" spc="-10" b="1">
                <a:latin typeface="Calibri"/>
                <a:cs typeface="Calibri"/>
              </a:rPr>
              <a:t>c</a:t>
            </a:r>
            <a:r>
              <a:rPr dirty="0" sz="2000" spc="-20" b="1">
                <a:latin typeface="Calibri"/>
                <a:cs typeface="Calibri"/>
              </a:rPr>
              <a:t>o</a:t>
            </a:r>
            <a:r>
              <a:rPr dirty="0" sz="2000" spc="-15" b="1">
                <a:latin typeface="Calibri"/>
                <a:cs typeface="Calibri"/>
              </a:rPr>
              <a:t>n</a:t>
            </a:r>
            <a:r>
              <a:rPr dirty="0" sz="2000" spc="-20" b="1">
                <a:latin typeface="Calibri"/>
                <a:cs typeface="Calibri"/>
              </a:rPr>
              <a:t>o</a:t>
            </a:r>
            <a:r>
              <a:rPr dirty="0" sz="2000" spc="-5" b="1">
                <a:latin typeface="Calibri"/>
                <a:cs typeface="Calibri"/>
              </a:rPr>
              <a:t>m</a:t>
            </a:r>
            <a:r>
              <a:rPr dirty="0" sz="2000" spc="-10" b="1">
                <a:latin typeface="Calibri"/>
                <a:cs typeface="Calibri"/>
              </a:rPr>
              <a:t>i</a:t>
            </a:r>
            <a:r>
              <a:rPr dirty="0" sz="2000" b="1">
                <a:latin typeface="Calibri"/>
                <a:cs typeface="Calibri"/>
              </a:rPr>
              <a:t>c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Ana</a:t>
            </a:r>
            <a:r>
              <a:rPr dirty="0" sz="2000" spc="-10" b="1">
                <a:latin typeface="Calibri"/>
                <a:cs typeface="Calibri"/>
              </a:rPr>
              <a:t>l</a:t>
            </a:r>
            <a:r>
              <a:rPr dirty="0" sz="2000" spc="-20" b="1">
                <a:latin typeface="Calibri"/>
                <a:cs typeface="Calibri"/>
              </a:rPr>
              <a:t>y</a:t>
            </a:r>
            <a:r>
              <a:rPr dirty="0" sz="2000" spc="-10" b="1">
                <a:latin typeface="Calibri"/>
                <a:cs typeface="Calibri"/>
              </a:rPr>
              <a:t>s</a:t>
            </a:r>
            <a:r>
              <a:rPr dirty="0" sz="2000" spc="-10" b="1">
                <a:latin typeface="Calibri"/>
                <a:cs typeface="Calibri"/>
              </a:rPr>
              <a:t>i</a:t>
            </a:r>
            <a:r>
              <a:rPr dirty="0" sz="2000" spc="-10" b="1">
                <a:latin typeface="Calibri"/>
                <a:cs typeface="Calibri"/>
              </a:rPr>
              <a:t>s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h</a:t>
            </a:r>
            <a:r>
              <a:rPr dirty="0" sz="2000" spc="-10" b="1">
                <a:latin typeface="Calibri"/>
                <a:cs typeface="Calibri"/>
              </a:rPr>
              <a:t>i</a:t>
            </a:r>
            <a:r>
              <a:rPr dirty="0" sz="2000" b="1">
                <a:latin typeface="Calibri"/>
                <a:cs typeface="Calibri"/>
              </a:rPr>
              <a:t>g</a:t>
            </a:r>
            <a:r>
              <a:rPr dirty="0" sz="2000" spc="-15" b="1">
                <a:latin typeface="Calibri"/>
                <a:cs typeface="Calibri"/>
              </a:rPr>
              <a:t>h</a:t>
            </a:r>
            <a:r>
              <a:rPr dirty="0" sz="2000" spc="-10" b="1">
                <a:latin typeface="Calibri"/>
                <a:cs typeface="Calibri"/>
              </a:rPr>
              <a:t>li</a:t>
            </a:r>
            <a:r>
              <a:rPr dirty="0" sz="2000" b="1">
                <a:latin typeface="Calibri"/>
                <a:cs typeface="Calibri"/>
              </a:rPr>
              <a:t>g</a:t>
            </a:r>
            <a:r>
              <a:rPr dirty="0" sz="2000" spc="-35" b="1">
                <a:latin typeface="Calibri"/>
                <a:cs typeface="Calibri"/>
              </a:rPr>
              <a:t>h</a:t>
            </a:r>
            <a:r>
              <a:rPr dirty="0" sz="2000" spc="-20" b="1">
                <a:latin typeface="Calibri"/>
                <a:cs typeface="Calibri"/>
              </a:rPr>
              <a:t>t</a:t>
            </a:r>
            <a:r>
              <a:rPr dirty="0" sz="2000" spc="-10" b="1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60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C</a:t>
            </a:r>
            <a:r>
              <a:rPr dirty="0" sz="1800" spc="-25">
                <a:latin typeface="Calibri"/>
                <a:cs typeface="Calibri"/>
              </a:rPr>
              <a:t>M</a:t>
            </a:r>
            <a:r>
              <a:rPr dirty="0" sz="1800" spc="-10">
                <a:latin typeface="Calibri"/>
                <a:cs typeface="Calibri"/>
              </a:rPr>
              <a:t>P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w</a:t>
            </a:r>
            <a:r>
              <a:rPr dirty="0" sz="1800">
                <a:latin typeface="Calibri"/>
                <a:cs typeface="Calibri"/>
              </a:rPr>
              <a:t>ou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a</a:t>
            </a:r>
            <a:r>
              <a:rPr dirty="0" sz="1800" spc="-30">
                <a:latin typeface="Calibri"/>
                <a:cs typeface="Calibri"/>
              </a:rPr>
              <a:t>v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$2</a:t>
            </a:r>
            <a:r>
              <a:rPr dirty="0" sz="1800" spc="-15">
                <a:latin typeface="Calibri"/>
                <a:cs typeface="Calibri"/>
              </a:rPr>
              <a:t>9</a:t>
            </a:r>
            <a:r>
              <a:rPr dirty="0" sz="1800" spc="-5">
                <a:latin typeface="Calibri"/>
                <a:cs typeface="Calibri"/>
              </a:rPr>
              <a:t>-</a:t>
            </a:r>
            <a:r>
              <a:rPr dirty="0" sz="1800" spc="-10">
                <a:latin typeface="Calibri"/>
                <a:cs typeface="Calibri"/>
              </a:rPr>
              <a:t>38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illi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w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mi</a:t>
            </a:r>
            <a:r>
              <a:rPr dirty="0" sz="1800" spc="-10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si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it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5">
                <a:latin typeface="Calibri"/>
                <a:cs typeface="Calibri"/>
              </a:rPr>
              <a:t>lti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b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fit </a:t>
            </a:r>
            <a:r>
              <a:rPr dirty="0" sz="1800" spc="-40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 all </a:t>
            </a:r>
            <a:r>
              <a:rPr dirty="0" sz="1800" spc="-15">
                <a:latin typeface="Calibri"/>
                <a:cs typeface="Calibri"/>
              </a:rPr>
              <a:t>P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-25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-</a:t>
            </a:r>
            <a:r>
              <a:rPr dirty="0" sz="1800" spc="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I u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ili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35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y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algn="just" marL="298450" marR="52705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25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al </a:t>
            </a:r>
            <a:r>
              <a:rPr dirty="0" sz="1800" spc="-25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apa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p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vi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</a:t>
            </a:r>
            <a:r>
              <a:rPr dirty="0" sz="1800">
                <a:latin typeface="Calibri"/>
                <a:cs typeface="Calibri"/>
              </a:rPr>
              <a:t>y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C</a:t>
            </a:r>
            <a:r>
              <a:rPr dirty="0" sz="1800" spc="-25">
                <a:latin typeface="Calibri"/>
                <a:cs typeface="Calibri"/>
              </a:rPr>
              <a:t>M</a:t>
            </a:r>
            <a:r>
              <a:rPr dirty="0" sz="1800" spc="-10">
                <a:latin typeface="Calibri"/>
                <a:cs typeface="Calibri"/>
              </a:rPr>
              <a:t>P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P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 will al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du</a:t>
            </a:r>
            <a:r>
              <a:rPr dirty="0" sz="1800" spc="-10">
                <a:latin typeface="Calibri"/>
                <a:cs typeface="Calibri"/>
              </a:rPr>
              <a:t>ce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Y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O </a:t>
            </a:r>
            <a:r>
              <a:rPr dirty="0" sz="1800" spc="-25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ap</a:t>
            </a:r>
            <a:r>
              <a:rPr dirty="0" sz="1800" spc="-10">
                <a:latin typeface="Calibri"/>
                <a:cs typeface="Calibri"/>
              </a:rPr>
              <a:t>ac</a:t>
            </a:r>
            <a:r>
              <a:rPr dirty="0" sz="1800" spc="-5">
                <a:latin typeface="Calibri"/>
                <a:cs typeface="Calibri"/>
              </a:rPr>
              <a:t>it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25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 </a:t>
            </a:r>
            <a:r>
              <a:rPr dirty="0" sz="1800" spc="-5">
                <a:latin typeface="Calibri"/>
                <a:cs typeface="Calibri"/>
              </a:rPr>
              <a:t>b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$6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illi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ou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2022,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 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3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e</a:t>
            </a:r>
            <a:r>
              <a:rPr dirty="0" sz="1800" spc="-45">
                <a:latin typeface="Calibri"/>
                <a:cs typeface="Calibri"/>
              </a:rPr>
              <a:t>x</a:t>
            </a:r>
            <a:r>
              <a:rPr dirty="0" sz="1800" spc="-10">
                <a:latin typeface="Calibri"/>
                <a:cs typeface="Calibri"/>
              </a:rPr>
              <a:t>cee</a:t>
            </a:r>
            <a:r>
              <a:rPr dirty="0" sz="1800" spc="5">
                <a:latin typeface="Calibri"/>
                <a:cs typeface="Calibri"/>
              </a:rPr>
              <a:t>d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$1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 spc="5">
                <a:latin typeface="Calibri"/>
                <a:cs typeface="Calibri"/>
              </a:rPr>
              <a:t>u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5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9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98450" marR="60325" indent="-285750">
              <a:lnSpc>
                <a:spcPct val="998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add</a:t>
            </a:r>
            <a:r>
              <a:rPr dirty="0" sz="1800" spc="-5">
                <a:latin typeface="Calibri"/>
                <a:cs typeface="Calibri"/>
              </a:rPr>
              <a:t>iti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gy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will all</a:t>
            </a:r>
            <a:r>
              <a:rPr dirty="0" sz="1800" spc="-10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w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ilit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 who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ale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30">
                <a:latin typeface="Calibri"/>
                <a:cs typeface="Calibri"/>
              </a:rPr>
              <a:t>w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pu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ha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 f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daily p</a:t>
            </a:r>
            <a:r>
              <a:rPr dirty="0" sz="1800" spc="-10">
                <a:latin typeface="Calibri"/>
                <a:cs typeface="Calibri"/>
              </a:rPr>
              <a:t>eak</a:t>
            </a:r>
            <a:r>
              <a:rPr dirty="0" sz="1800">
                <a:latin typeface="Calibri"/>
                <a:cs typeface="Calibri"/>
              </a:rPr>
              <a:t> p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ods 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20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eak</a:t>
            </a:r>
            <a:r>
              <a:rPr dirty="0" sz="1800">
                <a:latin typeface="Calibri"/>
                <a:cs typeface="Calibri"/>
              </a:rPr>
              <a:t> p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od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ali</a:t>
            </a:r>
            <a:r>
              <a:rPr dirty="0" sz="1800" spc="-5">
                <a:latin typeface="Calibri"/>
                <a:cs typeface="Calibri"/>
              </a:rPr>
              <a:t>zi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-3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v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s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gy</a:t>
            </a:r>
            <a:r>
              <a:rPr dirty="0" sz="1800">
                <a:latin typeface="Calibri"/>
                <a:cs typeface="Calibri"/>
              </a:rPr>
              <a:t> pu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ha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 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$2</a:t>
            </a:r>
            <a:r>
              <a:rPr dirty="0" sz="1800" spc="-5">
                <a:latin typeface="Calibri"/>
                <a:cs typeface="Calibri"/>
              </a:rPr>
              <a:t>.</a:t>
            </a:r>
            <a:r>
              <a:rPr dirty="0" sz="1800" spc="-10">
                <a:latin typeface="Calibri"/>
                <a:cs typeface="Calibri"/>
              </a:rPr>
              <a:t>5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illi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2022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$500,000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 spc="5">
                <a:latin typeface="Calibri"/>
                <a:cs typeface="Calibri"/>
              </a:rPr>
              <a:t>u</a:t>
            </a:r>
            <a:r>
              <a:rPr dirty="0" sz="1800">
                <a:latin typeface="Calibri"/>
                <a:cs typeface="Calibri"/>
              </a:rPr>
              <a:t>ally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5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9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98450" marR="12827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-3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vi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s </a:t>
            </a:r>
            <a:r>
              <a:rPr dirty="0" sz="1800" spc="-35">
                <a:latin typeface="Calibri"/>
                <a:cs typeface="Calibri"/>
              </a:rPr>
              <a:t>w</a:t>
            </a:r>
            <a:r>
              <a:rPr dirty="0" sz="1800">
                <a:latin typeface="Calibri"/>
                <a:cs typeface="Calibri"/>
              </a:rPr>
              <a:t>ou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ec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30">
                <a:latin typeface="Calibri"/>
                <a:cs typeface="Calibri"/>
              </a:rPr>
              <a:t>w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 </a:t>
            </a:r>
            <a:r>
              <a:rPr dirty="0" sz="1800" spc="-40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 a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l </a:t>
            </a:r>
            <a:r>
              <a:rPr dirty="0" sz="1800" spc="-15">
                <a:latin typeface="Calibri"/>
                <a:cs typeface="Calibri"/>
              </a:rPr>
              <a:t>P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-25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-</a:t>
            </a:r>
            <a:r>
              <a:rPr dirty="0" sz="1800" spc="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I u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ili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cu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m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6835">
              <a:lnSpc>
                <a:spcPct val="100000"/>
              </a:lnSpc>
            </a:pPr>
            <a:r>
              <a:rPr dirty="0" sz="2000" spc="-15"/>
              <a:t>Long</a:t>
            </a:r>
            <a:r>
              <a:rPr dirty="0" sz="2000" spc="-5"/>
              <a:t> </a:t>
            </a:r>
            <a:r>
              <a:rPr dirty="0" sz="2000" spc="-20"/>
              <a:t>I</a:t>
            </a:r>
            <a:r>
              <a:rPr dirty="0" sz="2000"/>
              <a:t>s</a:t>
            </a:r>
            <a:r>
              <a:rPr dirty="0" sz="2000" spc="-20"/>
              <a:t>l</a:t>
            </a:r>
            <a:r>
              <a:rPr dirty="0" sz="2000"/>
              <a:t>a</a:t>
            </a:r>
            <a:r>
              <a:rPr dirty="0" sz="2000" spc="-15"/>
              <a:t>nd</a:t>
            </a:r>
            <a:r>
              <a:rPr dirty="0" sz="2000" spc="-5"/>
              <a:t> </a:t>
            </a:r>
            <a:r>
              <a:rPr dirty="0" sz="2000" spc="5"/>
              <a:t>C</a:t>
            </a:r>
            <a:r>
              <a:rPr dirty="0" sz="2000"/>
              <a:t>o</a:t>
            </a:r>
            <a:r>
              <a:rPr dirty="0" sz="2000" spc="-5"/>
              <a:t>mm</a:t>
            </a:r>
            <a:r>
              <a:rPr dirty="0" sz="2000" spc="-15"/>
              <a:t>un</a:t>
            </a:r>
            <a:r>
              <a:rPr dirty="0" sz="2000" spc="-20"/>
              <a:t>i</a:t>
            </a:r>
            <a:r>
              <a:rPr dirty="0" sz="2000" spc="-5"/>
              <a:t>t</a:t>
            </a:r>
            <a:r>
              <a:rPr dirty="0" sz="2000"/>
              <a:t>y</a:t>
            </a:r>
            <a:r>
              <a:rPr dirty="0" sz="2000" spc="-10"/>
              <a:t> </a:t>
            </a:r>
            <a:r>
              <a:rPr dirty="0" sz="2000" spc="-5"/>
              <a:t>M</a:t>
            </a:r>
            <a:r>
              <a:rPr dirty="0" sz="2000" spc="-20"/>
              <a:t>i</a:t>
            </a:r>
            <a:r>
              <a:rPr dirty="0" sz="2000"/>
              <a:t>c</a:t>
            </a:r>
            <a:r>
              <a:rPr dirty="0" sz="2000" spc="-5"/>
              <a:t>r</a:t>
            </a:r>
            <a:r>
              <a:rPr dirty="0" sz="2000" spc="-15"/>
              <a:t>og</a:t>
            </a:r>
            <a:r>
              <a:rPr dirty="0" sz="2000" spc="-15"/>
              <a:t>r</a:t>
            </a:r>
            <a:r>
              <a:rPr dirty="0" sz="2000" spc="-20"/>
              <a:t>i</a:t>
            </a:r>
            <a:r>
              <a:rPr dirty="0" sz="2000" spc="-15"/>
              <a:t>d</a:t>
            </a:r>
            <a:r>
              <a:rPr dirty="0" sz="2000" spc="-5"/>
              <a:t> </a:t>
            </a:r>
            <a:r>
              <a:rPr dirty="0" sz="2000" spc="5"/>
              <a:t>C</a:t>
            </a:r>
            <a:r>
              <a:rPr dirty="0" sz="2000" spc="-15"/>
              <a:t>on</a:t>
            </a:r>
            <a:r>
              <a:rPr dirty="0" sz="2000" spc="-15"/>
              <a:t>f</a:t>
            </a:r>
            <a:r>
              <a:rPr dirty="0" sz="2000" spc="-20"/>
              <a:t>i</a:t>
            </a:r>
            <a:r>
              <a:rPr dirty="0" sz="2000" spc="-15"/>
              <a:t>gu</a:t>
            </a:r>
            <a:r>
              <a:rPr dirty="0" sz="2000" spc="-15"/>
              <a:t>r</a:t>
            </a:r>
            <a:r>
              <a:rPr dirty="0" sz="2000"/>
              <a:t>a</a:t>
            </a:r>
            <a:r>
              <a:rPr dirty="0" sz="2000" spc="-5"/>
              <a:t>t</a:t>
            </a:r>
            <a:r>
              <a:rPr dirty="0" sz="2000" spc="-20"/>
              <a:t>i</a:t>
            </a:r>
            <a:r>
              <a:rPr dirty="0" sz="2000" spc="-15"/>
              <a:t>on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1107300" y="3154972"/>
            <a:ext cx="1014094" cy="949960"/>
          </a:xfrm>
          <a:custGeom>
            <a:avLst/>
            <a:gdLst/>
            <a:ahLst/>
            <a:cxnLst/>
            <a:rect l="l" t="t" r="r" b="b"/>
            <a:pathLst>
              <a:path w="1014094" h="949960">
                <a:moveTo>
                  <a:pt x="0" y="949388"/>
                </a:moveTo>
                <a:lnTo>
                  <a:pt x="1013574" y="949388"/>
                </a:lnTo>
                <a:lnTo>
                  <a:pt x="1013574" y="0"/>
                </a:lnTo>
                <a:lnTo>
                  <a:pt x="0" y="0"/>
                </a:lnTo>
                <a:lnTo>
                  <a:pt x="0" y="94938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07295" y="3154965"/>
            <a:ext cx="1014094" cy="949960"/>
          </a:xfrm>
          <a:custGeom>
            <a:avLst/>
            <a:gdLst/>
            <a:ahLst/>
            <a:cxnLst/>
            <a:rect l="l" t="t" r="r" b="b"/>
            <a:pathLst>
              <a:path w="1014094" h="949960">
                <a:moveTo>
                  <a:pt x="0" y="949393"/>
                </a:moveTo>
                <a:lnTo>
                  <a:pt x="1013568" y="949393"/>
                </a:lnTo>
                <a:lnTo>
                  <a:pt x="1013568" y="0"/>
                </a:lnTo>
                <a:lnTo>
                  <a:pt x="0" y="0"/>
                </a:lnTo>
                <a:lnTo>
                  <a:pt x="0" y="949393"/>
                </a:lnTo>
                <a:close/>
              </a:path>
            </a:pathLst>
          </a:custGeom>
          <a:ln w="244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88285" y="3417325"/>
            <a:ext cx="850265" cy="447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76530">
              <a:lnSpc>
                <a:spcPct val="100800"/>
              </a:lnSpc>
            </a:pP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EH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5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31846" y="3022422"/>
            <a:ext cx="648335" cy="579755"/>
          </a:xfrm>
          <a:custGeom>
            <a:avLst/>
            <a:gdLst/>
            <a:ahLst/>
            <a:cxnLst/>
            <a:rect l="l" t="t" r="r" b="b"/>
            <a:pathLst>
              <a:path w="648335" h="579754">
                <a:moveTo>
                  <a:pt x="0" y="579145"/>
                </a:moveTo>
                <a:lnTo>
                  <a:pt x="647877" y="579145"/>
                </a:lnTo>
                <a:lnTo>
                  <a:pt x="647877" y="0"/>
                </a:lnTo>
                <a:lnTo>
                  <a:pt x="0" y="0"/>
                </a:lnTo>
                <a:lnTo>
                  <a:pt x="0" y="579145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31845" y="3022425"/>
            <a:ext cx="648335" cy="579755"/>
          </a:xfrm>
          <a:custGeom>
            <a:avLst/>
            <a:gdLst/>
            <a:ahLst/>
            <a:cxnLst/>
            <a:rect l="l" t="t" r="r" b="b"/>
            <a:pathLst>
              <a:path w="648335" h="579754">
                <a:moveTo>
                  <a:pt x="0" y="579144"/>
                </a:moveTo>
                <a:lnTo>
                  <a:pt x="647877" y="579144"/>
                </a:lnTo>
                <a:lnTo>
                  <a:pt x="647877" y="0"/>
                </a:lnTo>
                <a:lnTo>
                  <a:pt x="0" y="0"/>
                </a:lnTo>
                <a:lnTo>
                  <a:pt x="0" y="579144"/>
                </a:lnTo>
                <a:close/>
              </a:path>
            </a:pathLst>
          </a:custGeom>
          <a:ln w="244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640742" y="3202893"/>
            <a:ext cx="226695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15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61529" y="2739335"/>
            <a:ext cx="6703371" cy="475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14080" y="2773191"/>
            <a:ext cx="6611620" cy="382905"/>
          </a:xfrm>
          <a:custGeom>
            <a:avLst/>
            <a:gdLst/>
            <a:ahLst/>
            <a:cxnLst/>
            <a:rect l="l" t="t" r="r" b="b"/>
            <a:pathLst>
              <a:path w="6611620" h="382905">
                <a:moveTo>
                  <a:pt x="0" y="382494"/>
                </a:moveTo>
                <a:lnTo>
                  <a:pt x="0" y="0"/>
                </a:lnTo>
                <a:lnTo>
                  <a:pt x="6611107" y="0"/>
                </a:lnTo>
              </a:path>
            </a:pathLst>
          </a:custGeom>
          <a:ln w="244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94595" y="3567714"/>
            <a:ext cx="113738" cy="2924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47145" y="3601569"/>
            <a:ext cx="8890" cy="199390"/>
          </a:xfrm>
          <a:custGeom>
            <a:avLst/>
            <a:gdLst/>
            <a:ahLst/>
            <a:cxnLst/>
            <a:rect l="l" t="t" r="r" b="b"/>
            <a:pathLst>
              <a:path w="8889" h="199389">
                <a:moveTo>
                  <a:pt x="0" y="198930"/>
                </a:moveTo>
                <a:lnTo>
                  <a:pt x="8638" y="0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61529" y="4083468"/>
            <a:ext cx="6736485" cy="927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14080" y="4104358"/>
            <a:ext cx="6644005" cy="835025"/>
          </a:xfrm>
          <a:custGeom>
            <a:avLst/>
            <a:gdLst/>
            <a:ahLst/>
            <a:cxnLst/>
            <a:rect l="l" t="t" r="r" b="b"/>
            <a:pathLst>
              <a:path w="6644005" h="835025">
                <a:moveTo>
                  <a:pt x="0" y="0"/>
                </a:moveTo>
                <a:lnTo>
                  <a:pt x="0" y="834860"/>
                </a:lnTo>
                <a:lnTo>
                  <a:pt x="6643501" y="834860"/>
                </a:lnTo>
              </a:path>
            </a:pathLst>
          </a:custGeom>
          <a:ln w="24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55198" y="1475155"/>
            <a:ext cx="584835" cy="451484"/>
          </a:xfrm>
          <a:custGeom>
            <a:avLst/>
            <a:gdLst/>
            <a:ahLst/>
            <a:cxnLst/>
            <a:rect l="l" t="t" r="r" b="b"/>
            <a:pathLst>
              <a:path w="584835" h="451485">
                <a:moveTo>
                  <a:pt x="0" y="450926"/>
                </a:moveTo>
                <a:lnTo>
                  <a:pt x="584530" y="450926"/>
                </a:lnTo>
                <a:lnTo>
                  <a:pt x="584530" y="0"/>
                </a:lnTo>
                <a:lnTo>
                  <a:pt x="0" y="0"/>
                </a:lnTo>
                <a:lnTo>
                  <a:pt x="0" y="450926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55198" y="1475158"/>
            <a:ext cx="584835" cy="451484"/>
          </a:xfrm>
          <a:custGeom>
            <a:avLst/>
            <a:gdLst/>
            <a:ahLst/>
            <a:cxnLst/>
            <a:rect l="l" t="t" r="r" b="b"/>
            <a:pathLst>
              <a:path w="584835" h="451485">
                <a:moveTo>
                  <a:pt x="0" y="450925"/>
                </a:moveTo>
                <a:lnTo>
                  <a:pt x="584529" y="450925"/>
                </a:lnTo>
                <a:lnTo>
                  <a:pt x="584529" y="0"/>
                </a:lnTo>
                <a:lnTo>
                  <a:pt x="0" y="0"/>
                </a:lnTo>
                <a:lnTo>
                  <a:pt x="0" y="450925"/>
                </a:lnTo>
                <a:close/>
              </a:path>
            </a:pathLst>
          </a:custGeom>
          <a:ln w="244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236500" y="1511787"/>
            <a:ext cx="454659" cy="396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810">
              <a:lnSpc>
                <a:spcPct val="101800"/>
              </a:lnSpc>
            </a:pPr>
            <a:r>
              <a:rPr dirty="0" sz="1300" spc="5">
                <a:latin typeface="Calibri"/>
                <a:cs typeface="Calibri"/>
              </a:rPr>
              <a:t>T</a:t>
            </a:r>
            <a:r>
              <a:rPr dirty="0" sz="1300" spc="5">
                <a:latin typeface="Calibri"/>
                <a:cs typeface="Calibri"/>
              </a:rPr>
              <a:t>i</a:t>
            </a:r>
            <a:r>
              <a:rPr dirty="0" sz="1300" spc="5">
                <a:latin typeface="Calibri"/>
                <a:cs typeface="Calibri"/>
              </a:rPr>
              <a:t>er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2 </a:t>
            </a:r>
            <a:r>
              <a:rPr dirty="0" sz="1300" spc="5">
                <a:latin typeface="Calibri"/>
                <a:cs typeface="Calibri"/>
              </a:rPr>
              <a:t>Loads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94913" y="1905195"/>
            <a:ext cx="106539" cy="929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47463" y="1926084"/>
            <a:ext cx="1270" cy="836930"/>
          </a:xfrm>
          <a:custGeom>
            <a:avLst/>
            <a:gdLst/>
            <a:ahLst/>
            <a:cxnLst/>
            <a:rect l="l" t="t" r="r" b="b"/>
            <a:pathLst>
              <a:path w="1270" h="836930">
                <a:moveTo>
                  <a:pt x="0" y="0"/>
                </a:moveTo>
                <a:lnTo>
                  <a:pt x="1199" y="836901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76830" y="2958316"/>
            <a:ext cx="391605" cy="3918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852354" y="2917976"/>
            <a:ext cx="441996" cy="5344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921461" y="2981863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138810" y="0"/>
                </a:moveTo>
                <a:lnTo>
                  <a:pt x="97139" y="9446"/>
                </a:lnTo>
                <a:lnTo>
                  <a:pt x="60735" y="29536"/>
                </a:lnTo>
                <a:lnTo>
                  <a:pt x="31356" y="58509"/>
                </a:lnTo>
                <a:lnTo>
                  <a:pt x="10759" y="94605"/>
                </a:lnTo>
                <a:lnTo>
                  <a:pt x="705" y="136064"/>
                </a:lnTo>
                <a:lnTo>
                  <a:pt x="0" y="150771"/>
                </a:lnTo>
                <a:lnTo>
                  <a:pt x="5" y="152081"/>
                </a:lnTo>
                <a:lnTo>
                  <a:pt x="6353" y="194226"/>
                </a:lnTo>
                <a:lnTo>
                  <a:pt x="23628" y="231706"/>
                </a:lnTo>
                <a:lnTo>
                  <a:pt x="50290" y="262835"/>
                </a:lnTo>
                <a:lnTo>
                  <a:pt x="84799" y="285928"/>
                </a:lnTo>
                <a:lnTo>
                  <a:pt x="125616" y="299298"/>
                </a:lnTo>
                <a:lnTo>
                  <a:pt x="155572" y="301978"/>
                </a:lnTo>
                <a:lnTo>
                  <a:pt x="169770" y="300904"/>
                </a:lnTo>
                <a:lnTo>
                  <a:pt x="209750" y="290142"/>
                </a:lnTo>
                <a:lnTo>
                  <a:pt x="244541" y="269136"/>
                </a:lnTo>
                <a:lnTo>
                  <a:pt x="272515" y="239256"/>
                </a:lnTo>
                <a:lnTo>
                  <a:pt x="292045" y="201872"/>
                </a:lnTo>
                <a:lnTo>
                  <a:pt x="301504" y="158354"/>
                </a:lnTo>
                <a:lnTo>
                  <a:pt x="302138" y="142722"/>
                </a:lnTo>
                <a:lnTo>
                  <a:pt x="300760" y="128818"/>
                </a:lnTo>
                <a:lnTo>
                  <a:pt x="289317" y="89730"/>
                </a:lnTo>
                <a:lnTo>
                  <a:pt x="267829" y="55797"/>
                </a:lnTo>
                <a:lnTo>
                  <a:pt x="237477" y="28582"/>
                </a:lnTo>
                <a:lnTo>
                  <a:pt x="199440" y="9650"/>
                </a:lnTo>
                <a:lnTo>
                  <a:pt x="154898" y="568"/>
                </a:lnTo>
                <a:lnTo>
                  <a:pt x="138810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21461" y="2981864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0" y="150770"/>
                </a:moveTo>
                <a:lnTo>
                  <a:pt x="6150" y="107914"/>
                </a:lnTo>
                <a:lnTo>
                  <a:pt x="23428" y="69834"/>
                </a:lnTo>
                <a:lnTo>
                  <a:pt x="50075" y="38292"/>
                </a:lnTo>
                <a:lnTo>
                  <a:pt x="84333" y="15046"/>
                </a:lnTo>
                <a:lnTo>
                  <a:pt x="124444" y="1857"/>
                </a:lnTo>
                <a:lnTo>
                  <a:pt x="138811" y="0"/>
                </a:lnTo>
                <a:lnTo>
                  <a:pt x="154900" y="568"/>
                </a:lnTo>
                <a:lnTo>
                  <a:pt x="199443" y="9650"/>
                </a:lnTo>
                <a:lnTo>
                  <a:pt x="237479" y="28581"/>
                </a:lnTo>
                <a:lnTo>
                  <a:pt x="267829" y="55797"/>
                </a:lnTo>
                <a:lnTo>
                  <a:pt x="289314" y="89732"/>
                </a:lnTo>
                <a:lnTo>
                  <a:pt x="300754" y="128822"/>
                </a:lnTo>
                <a:lnTo>
                  <a:pt x="302132" y="142727"/>
                </a:lnTo>
                <a:lnTo>
                  <a:pt x="301498" y="158360"/>
                </a:lnTo>
                <a:lnTo>
                  <a:pt x="292040" y="201879"/>
                </a:lnTo>
                <a:lnTo>
                  <a:pt x="272510" y="239262"/>
                </a:lnTo>
                <a:lnTo>
                  <a:pt x="244536" y="269141"/>
                </a:lnTo>
                <a:lnTo>
                  <a:pt x="209744" y="290145"/>
                </a:lnTo>
                <a:lnTo>
                  <a:pt x="169762" y="300904"/>
                </a:lnTo>
                <a:lnTo>
                  <a:pt x="155563" y="301977"/>
                </a:lnTo>
                <a:lnTo>
                  <a:pt x="140349" y="301302"/>
                </a:lnTo>
                <a:lnTo>
                  <a:pt x="97774" y="291547"/>
                </a:lnTo>
                <a:lnTo>
                  <a:pt x="60993" y="271507"/>
                </a:lnTo>
                <a:lnTo>
                  <a:pt x="31545" y="242868"/>
                </a:lnTo>
                <a:lnTo>
                  <a:pt x="10971" y="207316"/>
                </a:lnTo>
                <a:lnTo>
                  <a:pt x="811" y="166536"/>
                </a:lnTo>
                <a:lnTo>
                  <a:pt x="0" y="150770"/>
                </a:lnTo>
                <a:close/>
              </a:path>
            </a:pathLst>
          </a:custGeom>
          <a:ln w="8641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009782" y="3024011"/>
            <a:ext cx="127635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10" b="1">
                <a:latin typeface="Calibri"/>
                <a:cs typeface="Calibri"/>
              </a:rPr>
              <a:t>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34261" y="3961733"/>
            <a:ext cx="599440" cy="451484"/>
          </a:xfrm>
          <a:prstGeom prst="rect">
            <a:avLst/>
          </a:prstGeom>
          <a:solidFill>
            <a:srgbClr val="B7DEE8"/>
          </a:solidFill>
          <a:ln w="2448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 marR="48260" indent="3810">
              <a:lnSpc>
                <a:spcPct val="101899"/>
              </a:lnSpc>
            </a:pPr>
            <a:r>
              <a:rPr dirty="0" sz="1300" spc="5">
                <a:latin typeface="Calibri"/>
                <a:cs typeface="Calibri"/>
              </a:rPr>
              <a:t>T</a:t>
            </a:r>
            <a:r>
              <a:rPr dirty="0" sz="1300" spc="5">
                <a:latin typeface="Calibri"/>
                <a:cs typeface="Calibri"/>
              </a:rPr>
              <a:t>i</a:t>
            </a:r>
            <a:r>
              <a:rPr dirty="0" sz="1300" spc="5">
                <a:latin typeface="Calibri"/>
                <a:cs typeface="Calibri"/>
              </a:rPr>
              <a:t>er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2 </a:t>
            </a:r>
            <a:r>
              <a:rPr dirty="0" sz="1300" spc="5">
                <a:latin typeface="Calibri"/>
                <a:cs typeface="Calibri"/>
              </a:rPr>
              <a:t>Loads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81175" y="4390328"/>
            <a:ext cx="113738" cy="6137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333725" y="4412659"/>
            <a:ext cx="8890" cy="520065"/>
          </a:xfrm>
          <a:custGeom>
            <a:avLst/>
            <a:gdLst/>
            <a:ahLst/>
            <a:cxnLst/>
            <a:rect l="l" t="t" r="r" b="b"/>
            <a:pathLst>
              <a:path w="8889" h="520064">
                <a:moveTo>
                  <a:pt x="0" y="0"/>
                </a:moveTo>
                <a:lnTo>
                  <a:pt x="8278" y="520077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78295" y="2318664"/>
            <a:ext cx="349853" cy="3500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327965" y="2347528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89" h="250189">
                <a:moveTo>
                  <a:pt x="111278" y="0"/>
                </a:moveTo>
                <a:lnTo>
                  <a:pt x="70576" y="11754"/>
                </a:lnTo>
                <a:lnTo>
                  <a:pt x="36900" y="35692"/>
                </a:lnTo>
                <a:lnTo>
                  <a:pt x="12806" y="69257"/>
                </a:lnTo>
                <a:lnTo>
                  <a:pt x="847" y="109891"/>
                </a:lnTo>
                <a:lnTo>
                  <a:pt x="0" y="124565"/>
                </a:lnTo>
                <a:lnTo>
                  <a:pt x="161" y="130982"/>
                </a:lnTo>
                <a:lnTo>
                  <a:pt x="9110" y="171323"/>
                </a:lnTo>
                <a:lnTo>
                  <a:pt x="30433" y="205587"/>
                </a:lnTo>
                <a:lnTo>
                  <a:pt x="62285" y="231456"/>
                </a:lnTo>
                <a:lnTo>
                  <a:pt x="102822" y="246611"/>
                </a:lnTo>
                <a:lnTo>
                  <a:pt x="133761" y="249617"/>
                </a:lnTo>
                <a:lnTo>
                  <a:pt x="147519" y="247917"/>
                </a:lnTo>
                <a:lnTo>
                  <a:pt x="185428" y="234188"/>
                </a:lnTo>
                <a:lnTo>
                  <a:pt x="216537" y="208804"/>
                </a:lnTo>
                <a:lnTo>
                  <a:pt x="238594" y="173424"/>
                </a:lnTo>
                <a:lnTo>
                  <a:pt x="249347" y="129707"/>
                </a:lnTo>
                <a:lnTo>
                  <a:pt x="250030" y="113568"/>
                </a:lnTo>
                <a:lnTo>
                  <a:pt x="248093" y="100058"/>
                </a:lnTo>
                <a:lnTo>
                  <a:pt x="233853" y="62891"/>
                </a:lnTo>
                <a:lnTo>
                  <a:pt x="208090" y="32471"/>
                </a:lnTo>
                <a:lnTo>
                  <a:pt x="172249" y="10982"/>
                </a:lnTo>
                <a:lnTo>
                  <a:pt x="127773" y="609"/>
                </a:lnTo>
                <a:lnTo>
                  <a:pt x="111278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53222" y="2346756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674"/>
                </a:lnTo>
              </a:path>
            </a:pathLst>
          </a:custGeom>
          <a:ln w="18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327966" y="2472093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 h="0">
                <a:moveTo>
                  <a:pt x="0" y="0"/>
                </a:moveTo>
                <a:lnTo>
                  <a:pt x="250512" y="0"/>
                </a:lnTo>
              </a:path>
            </a:pathLst>
          </a:custGeom>
          <a:ln w="187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327966" y="2347527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89" h="250189">
                <a:moveTo>
                  <a:pt x="0" y="124567"/>
                </a:moveTo>
                <a:lnTo>
                  <a:pt x="7345" y="82141"/>
                </a:lnTo>
                <a:lnTo>
                  <a:pt x="27677" y="45934"/>
                </a:lnTo>
                <a:lnTo>
                  <a:pt x="58443" y="18504"/>
                </a:lnTo>
                <a:lnTo>
                  <a:pt x="97086" y="2406"/>
                </a:lnTo>
                <a:lnTo>
                  <a:pt x="111277" y="0"/>
                </a:lnTo>
                <a:lnTo>
                  <a:pt x="127771" y="609"/>
                </a:lnTo>
                <a:lnTo>
                  <a:pt x="172246" y="10981"/>
                </a:lnTo>
                <a:lnTo>
                  <a:pt x="208088" y="32468"/>
                </a:lnTo>
                <a:lnTo>
                  <a:pt x="233853" y="62886"/>
                </a:lnTo>
                <a:lnTo>
                  <a:pt x="248097" y="100052"/>
                </a:lnTo>
                <a:lnTo>
                  <a:pt x="250035" y="113563"/>
                </a:lnTo>
                <a:lnTo>
                  <a:pt x="249352" y="129703"/>
                </a:lnTo>
                <a:lnTo>
                  <a:pt x="238599" y="173423"/>
                </a:lnTo>
                <a:lnTo>
                  <a:pt x="216542" y="208803"/>
                </a:lnTo>
                <a:lnTo>
                  <a:pt x="185433" y="234187"/>
                </a:lnTo>
                <a:lnTo>
                  <a:pt x="147526" y="247918"/>
                </a:lnTo>
                <a:lnTo>
                  <a:pt x="133769" y="249619"/>
                </a:lnTo>
                <a:lnTo>
                  <a:pt x="117952" y="248882"/>
                </a:lnTo>
                <a:lnTo>
                  <a:pt x="74927" y="237816"/>
                </a:lnTo>
                <a:lnTo>
                  <a:pt x="39974" y="215264"/>
                </a:lnTo>
                <a:lnTo>
                  <a:pt x="14936" y="183543"/>
                </a:lnTo>
                <a:lnTo>
                  <a:pt x="1656" y="144971"/>
                </a:lnTo>
                <a:lnTo>
                  <a:pt x="0" y="124567"/>
                </a:lnTo>
                <a:close/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63117" y="4492615"/>
            <a:ext cx="349853" cy="3500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212788" y="4521480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89" h="250189">
                <a:moveTo>
                  <a:pt x="111278" y="0"/>
                </a:moveTo>
                <a:lnTo>
                  <a:pt x="70576" y="11754"/>
                </a:lnTo>
                <a:lnTo>
                  <a:pt x="36900" y="35692"/>
                </a:lnTo>
                <a:lnTo>
                  <a:pt x="12806" y="69257"/>
                </a:lnTo>
                <a:lnTo>
                  <a:pt x="847" y="109891"/>
                </a:lnTo>
                <a:lnTo>
                  <a:pt x="0" y="124565"/>
                </a:lnTo>
                <a:lnTo>
                  <a:pt x="161" y="130982"/>
                </a:lnTo>
                <a:lnTo>
                  <a:pt x="9110" y="171323"/>
                </a:lnTo>
                <a:lnTo>
                  <a:pt x="30433" y="205587"/>
                </a:lnTo>
                <a:lnTo>
                  <a:pt x="62285" y="231456"/>
                </a:lnTo>
                <a:lnTo>
                  <a:pt x="102822" y="246611"/>
                </a:lnTo>
                <a:lnTo>
                  <a:pt x="133761" y="249617"/>
                </a:lnTo>
                <a:lnTo>
                  <a:pt x="147519" y="247917"/>
                </a:lnTo>
                <a:lnTo>
                  <a:pt x="185428" y="234188"/>
                </a:lnTo>
                <a:lnTo>
                  <a:pt x="216537" y="208804"/>
                </a:lnTo>
                <a:lnTo>
                  <a:pt x="238594" y="173424"/>
                </a:lnTo>
                <a:lnTo>
                  <a:pt x="249347" y="129707"/>
                </a:lnTo>
                <a:lnTo>
                  <a:pt x="250030" y="113568"/>
                </a:lnTo>
                <a:lnTo>
                  <a:pt x="248093" y="100058"/>
                </a:lnTo>
                <a:lnTo>
                  <a:pt x="233853" y="62891"/>
                </a:lnTo>
                <a:lnTo>
                  <a:pt x="208090" y="32471"/>
                </a:lnTo>
                <a:lnTo>
                  <a:pt x="172249" y="10982"/>
                </a:lnTo>
                <a:lnTo>
                  <a:pt x="127773" y="609"/>
                </a:lnTo>
                <a:lnTo>
                  <a:pt x="111278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338044" y="4520708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674"/>
                </a:lnTo>
              </a:path>
            </a:pathLst>
          </a:custGeom>
          <a:ln w="18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12787" y="4646045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 h="0">
                <a:moveTo>
                  <a:pt x="0" y="0"/>
                </a:moveTo>
                <a:lnTo>
                  <a:pt x="250512" y="0"/>
                </a:lnTo>
              </a:path>
            </a:pathLst>
          </a:custGeom>
          <a:ln w="187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12787" y="4521478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89" h="250189">
                <a:moveTo>
                  <a:pt x="0" y="124567"/>
                </a:moveTo>
                <a:lnTo>
                  <a:pt x="7345" y="82141"/>
                </a:lnTo>
                <a:lnTo>
                  <a:pt x="27677" y="45934"/>
                </a:lnTo>
                <a:lnTo>
                  <a:pt x="58443" y="18504"/>
                </a:lnTo>
                <a:lnTo>
                  <a:pt x="97086" y="2406"/>
                </a:lnTo>
                <a:lnTo>
                  <a:pt x="111277" y="0"/>
                </a:lnTo>
                <a:lnTo>
                  <a:pt x="127771" y="609"/>
                </a:lnTo>
                <a:lnTo>
                  <a:pt x="172246" y="10981"/>
                </a:lnTo>
                <a:lnTo>
                  <a:pt x="208088" y="32468"/>
                </a:lnTo>
                <a:lnTo>
                  <a:pt x="233853" y="62886"/>
                </a:lnTo>
                <a:lnTo>
                  <a:pt x="248097" y="100052"/>
                </a:lnTo>
                <a:lnTo>
                  <a:pt x="250035" y="113563"/>
                </a:lnTo>
                <a:lnTo>
                  <a:pt x="249352" y="129703"/>
                </a:lnTo>
                <a:lnTo>
                  <a:pt x="238599" y="173423"/>
                </a:lnTo>
                <a:lnTo>
                  <a:pt x="216542" y="208803"/>
                </a:lnTo>
                <a:lnTo>
                  <a:pt x="185433" y="234187"/>
                </a:lnTo>
                <a:lnTo>
                  <a:pt x="147526" y="247918"/>
                </a:lnTo>
                <a:lnTo>
                  <a:pt x="133769" y="249619"/>
                </a:lnTo>
                <a:lnTo>
                  <a:pt x="117952" y="248882"/>
                </a:lnTo>
                <a:lnTo>
                  <a:pt x="74927" y="237816"/>
                </a:lnTo>
                <a:lnTo>
                  <a:pt x="39974" y="215264"/>
                </a:lnTo>
                <a:lnTo>
                  <a:pt x="14936" y="183543"/>
                </a:lnTo>
                <a:lnTo>
                  <a:pt x="1656" y="144971"/>
                </a:lnTo>
                <a:lnTo>
                  <a:pt x="0" y="124567"/>
                </a:lnTo>
                <a:close/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034256" y="3278873"/>
            <a:ext cx="599440" cy="452755"/>
          </a:xfrm>
          <a:custGeom>
            <a:avLst/>
            <a:gdLst/>
            <a:ahLst/>
            <a:cxnLst/>
            <a:rect l="l" t="t" r="r" b="b"/>
            <a:pathLst>
              <a:path w="599439" h="452754">
                <a:moveTo>
                  <a:pt x="0" y="452361"/>
                </a:moveTo>
                <a:lnTo>
                  <a:pt x="598931" y="452361"/>
                </a:lnTo>
                <a:lnTo>
                  <a:pt x="598931" y="0"/>
                </a:lnTo>
                <a:lnTo>
                  <a:pt x="0" y="0"/>
                </a:lnTo>
                <a:lnTo>
                  <a:pt x="0" y="452361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034261" y="3278861"/>
            <a:ext cx="599440" cy="452755"/>
          </a:xfrm>
          <a:custGeom>
            <a:avLst/>
            <a:gdLst/>
            <a:ahLst/>
            <a:cxnLst/>
            <a:rect l="l" t="t" r="r" b="b"/>
            <a:pathLst>
              <a:path w="599439" h="452754">
                <a:moveTo>
                  <a:pt x="0" y="452366"/>
                </a:moveTo>
                <a:lnTo>
                  <a:pt x="598926" y="452366"/>
                </a:lnTo>
                <a:lnTo>
                  <a:pt x="598926" y="0"/>
                </a:lnTo>
                <a:lnTo>
                  <a:pt x="0" y="0"/>
                </a:lnTo>
                <a:lnTo>
                  <a:pt x="0" y="452366"/>
                </a:lnTo>
                <a:close/>
              </a:path>
            </a:pathLst>
          </a:custGeom>
          <a:ln w="244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4123601" y="3316330"/>
            <a:ext cx="454659" cy="396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810">
              <a:lnSpc>
                <a:spcPct val="101800"/>
              </a:lnSpc>
            </a:pPr>
            <a:r>
              <a:rPr dirty="0" sz="1300" spc="5">
                <a:latin typeface="Calibri"/>
                <a:cs typeface="Calibri"/>
              </a:rPr>
              <a:t>T</a:t>
            </a:r>
            <a:r>
              <a:rPr dirty="0" sz="1300" spc="5">
                <a:latin typeface="Calibri"/>
                <a:cs typeface="Calibri"/>
              </a:rPr>
              <a:t>i</a:t>
            </a:r>
            <a:r>
              <a:rPr dirty="0" sz="1300" spc="5">
                <a:latin typeface="Calibri"/>
                <a:cs typeface="Calibri"/>
              </a:rPr>
              <a:t>er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3 </a:t>
            </a:r>
            <a:r>
              <a:rPr dirty="0" sz="1300" spc="5">
                <a:latin typeface="Calibri"/>
                <a:cs typeface="Calibri"/>
              </a:rPr>
              <a:t>Loads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280846" y="5436958"/>
            <a:ext cx="599440" cy="449580"/>
          </a:xfrm>
          <a:custGeom>
            <a:avLst/>
            <a:gdLst/>
            <a:ahLst/>
            <a:cxnLst/>
            <a:rect l="l" t="t" r="r" b="b"/>
            <a:pathLst>
              <a:path w="599440" h="449579">
                <a:moveTo>
                  <a:pt x="0" y="449491"/>
                </a:moveTo>
                <a:lnTo>
                  <a:pt x="598931" y="449491"/>
                </a:lnTo>
                <a:lnTo>
                  <a:pt x="598931" y="0"/>
                </a:lnTo>
                <a:lnTo>
                  <a:pt x="0" y="0"/>
                </a:lnTo>
                <a:lnTo>
                  <a:pt x="0" y="449491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280847" y="5436966"/>
            <a:ext cx="599440" cy="449580"/>
          </a:xfrm>
          <a:custGeom>
            <a:avLst/>
            <a:gdLst/>
            <a:ahLst/>
            <a:cxnLst/>
            <a:rect l="l" t="t" r="r" b="b"/>
            <a:pathLst>
              <a:path w="599440" h="449579">
                <a:moveTo>
                  <a:pt x="0" y="449485"/>
                </a:moveTo>
                <a:lnTo>
                  <a:pt x="598926" y="449485"/>
                </a:lnTo>
                <a:lnTo>
                  <a:pt x="598926" y="0"/>
                </a:lnTo>
                <a:lnTo>
                  <a:pt x="0" y="0"/>
                </a:lnTo>
                <a:lnTo>
                  <a:pt x="0" y="449485"/>
                </a:lnTo>
                <a:close/>
              </a:path>
            </a:pathLst>
          </a:custGeom>
          <a:ln w="244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7371267" y="5473882"/>
            <a:ext cx="454659" cy="396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810">
              <a:lnSpc>
                <a:spcPct val="101800"/>
              </a:lnSpc>
            </a:pPr>
            <a:r>
              <a:rPr dirty="0" sz="1300" spc="5">
                <a:latin typeface="Calibri"/>
                <a:cs typeface="Calibri"/>
              </a:rPr>
              <a:t>T</a:t>
            </a:r>
            <a:r>
              <a:rPr dirty="0" sz="1300" spc="5">
                <a:latin typeface="Calibri"/>
                <a:cs typeface="Calibri"/>
              </a:rPr>
              <a:t>i</a:t>
            </a:r>
            <a:r>
              <a:rPr dirty="0" sz="1300" spc="5">
                <a:latin typeface="Calibri"/>
                <a:cs typeface="Calibri"/>
              </a:rPr>
              <a:t>er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3 </a:t>
            </a:r>
            <a:r>
              <a:rPr dirty="0" sz="1300" spc="5">
                <a:latin typeface="Calibri"/>
                <a:cs typeface="Calibri"/>
              </a:rPr>
              <a:t>Loads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278295" y="2740776"/>
            <a:ext cx="107979" cy="6093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330845" y="2761666"/>
            <a:ext cx="3175" cy="518159"/>
          </a:xfrm>
          <a:custGeom>
            <a:avLst/>
            <a:gdLst/>
            <a:ahLst/>
            <a:cxnLst/>
            <a:rect l="l" t="t" r="r" b="b"/>
            <a:pathLst>
              <a:path w="3175" h="518160">
                <a:moveTo>
                  <a:pt x="0" y="0"/>
                </a:moveTo>
                <a:lnTo>
                  <a:pt x="2759" y="517556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527759" y="4919050"/>
            <a:ext cx="107979" cy="589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580310" y="4939939"/>
            <a:ext cx="3810" cy="497205"/>
          </a:xfrm>
          <a:custGeom>
            <a:avLst/>
            <a:gdLst/>
            <a:ahLst/>
            <a:cxnLst/>
            <a:rect l="l" t="t" r="r" b="b"/>
            <a:pathLst>
              <a:path w="3809" h="497204">
                <a:moveTo>
                  <a:pt x="3479" y="0"/>
                </a:moveTo>
                <a:lnTo>
                  <a:pt x="0" y="497098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914774" y="2700929"/>
            <a:ext cx="63182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9</a:t>
            </a:r>
            <a:r>
              <a:rPr dirty="0" sz="1300">
                <a:latin typeface="Calibri"/>
                <a:cs typeface="Calibri"/>
              </a:rPr>
              <a:t>E</a:t>
            </a:r>
            <a:r>
              <a:rPr dirty="0" sz="1300">
                <a:latin typeface="Calibri"/>
                <a:cs typeface="Calibri"/>
              </a:rPr>
              <a:t>U</a:t>
            </a:r>
            <a:r>
              <a:rPr dirty="0" sz="1300" spc="5">
                <a:latin typeface="Calibri"/>
                <a:cs typeface="Calibri"/>
              </a:rPr>
              <a:t>-</a:t>
            </a:r>
            <a:r>
              <a:rPr dirty="0" sz="1300" spc="5">
                <a:latin typeface="Calibri"/>
                <a:cs typeface="Calibri"/>
              </a:rPr>
              <a:t>4N7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52170" y="2902691"/>
            <a:ext cx="58801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5">
                <a:latin typeface="Calibri"/>
                <a:cs typeface="Calibri"/>
              </a:rPr>
              <a:t>(</a:t>
            </a:r>
            <a:r>
              <a:rPr dirty="0" sz="1300" spc="10">
                <a:latin typeface="Calibri"/>
                <a:cs typeface="Calibri"/>
              </a:rPr>
              <a:t>Ba</a:t>
            </a:r>
            <a:r>
              <a:rPr dirty="0" sz="1300">
                <a:latin typeface="Calibri"/>
                <a:cs typeface="Calibri"/>
              </a:rPr>
              <a:t>n</a:t>
            </a:r>
            <a:r>
              <a:rPr dirty="0" sz="1300" spc="5">
                <a:latin typeface="Calibri"/>
                <a:cs typeface="Calibri"/>
              </a:rPr>
              <a:t>k 4)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14189" y="3596526"/>
            <a:ext cx="547096" cy="1051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55221" y="3630382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 h="0">
                <a:moveTo>
                  <a:pt x="0" y="0"/>
                </a:moveTo>
                <a:lnTo>
                  <a:pt x="453094" y="0"/>
                </a:lnTo>
              </a:path>
            </a:pathLst>
          </a:custGeom>
          <a:ln w="244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430823" y="3126242"/>
            <a:ext cx="217170" cy="10325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90">
                <a:latin typeface="Calibri"/>
                <a:cs typeface="Calibri"/>
              </a:rPr>
              <a:t>T</a:t>
            </a:r>
            <a:r>
              <a:rPr dirty="0" sz="1500" spc="-4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smis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14774" y="4219383"/>
            <a:ext cx="631825" cy="396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9</a:t>
            </a:r>
            <a:r>
              <a:rPr dirty="0" sz="1300">
                <a:latin typeface="Calibri"/>
                <a:cs typeface="Calibri"/>
              </a:rPr>
              <a:t>E</a:t>
            </a:r>
            <a:r>
              <a:rPr dirty="0" sz="1300">
                <a:latin typeface="Calibri"/>
                <a:cs typeface="Calibri"/>
              </a:rPr>
              <a:t>U</a:t>
            </a:r>
            <a:r>
              <a:rPr dirty="0" sz="1300" spc="5">
                <a:latin typeface="Calibri"/>
                <a:cs typeface="Calibri"/>
              </a:rPr>
              <a:t>-</a:t>
            </a:r>
            <a:r>
              <a:rPr dirty="0" sz="1300" spc="5">
                <a:latin typeface="Calibri"/>
                <a:cs typeface="Calibri"/>
              </a:rPr>
              <a:t>4N8</a:t>
            </a:r>
            <a:endParaRPr sz="1300">
              <a:latin typeface="Calibri"/>
              <a:cs typeface="Calibri"/>
            </a:endParaRPr>
          </a:p>
          <a:p>
            <a:pPr marL="49530">
              <a:lnSpc>
                <a:spcPct val="100000"/>
              </a:lnSpc>
              <a:spcBef>
                <a:spcPts val="25"/>
              </a:spcBef>
            </a:pPr>
            <a:r>
              <a:rPr dirty="0" sz="1300" spc="-5">
                <a:latin typeface="Calibri"/>
                <a:cs typeface="Calibri"/>
              </a:rPr>
              <a:t>(</a:t>
            </a:r>
            <a:r>
              <a:rPr dirty="0" sz="1300" spc="10">
                <a:latin typeface="Calibri"/>
                <a:cs typeface="Calibri"/>
              </a:rPr>
              <a:t>Ba</a:t>
            </a:r>
            <a:r>
              <a:rPr dirty="0" sz="1300">
                <a:latin typeface="Calibri"/>
                <a:cs typeface="Calibri"/>
              </a:rPr>
              <a:t>n</a:t>
            </a:r>
            <a:r>
              <a:rPr dirty="0" sz="1300" spc="5">
                <a:latin typeface="Calibri"/>
                <a:cs typeface="Calibri"/>
              </a:rPr>
              <a:t>k 4)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06331" y="3484155"/>
            <a:ext cx="331137" cy="3299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53386" y="3508166"/>
            <a:ext cx="237490" cy="237490"/>
          </a:xfrm>
          <a:custGeom>
            <a:avLst/>
            <a:gdLst/>
            <a:ahLst/>
            <a:cxnLst/>
            <a:rect l="l" t="t" r="r" b="b"/>
            <a:pathLst>
              <a:path w="237490" h="237489">
                <a:moveTo>
                  <a:pt x="57467" y="0"/>
                </a:moveTo>
                <a:lnTo>
                  <a:pt x="0" y="57505"/>
                </a:lnTo>
                <a:lnTo>
                  <a:pt x="61048" y="118618"/>
                </a:lnTo>
                <a:lnTo>
                  <a:pt x="0" y="179717"/>
                </a:lnTo>
                <a:lnTo>
                  <a:pt x="57467" y="237223"/>
                </a:lnTo>
                <a:lnTo>
                  <a:pt x="118516" y="176123"/>
                </a:lnTo>
                <a:lnTo>
                  <a:pt x="233441" y="176123"/>
                </a:lnTo>
                <a:lnTo>
                  <a:pt x="175983" y="118618"/>
                </a:lnTo>
                <a:lnTo>
                  <a:pt x="233429" y="61112"/>
                </a:lnTo>
                <a:lnTo>
                  <a:pt x="118516" y="61112"/>
                </a:lnTo>
                <a:lnTo>
                  <a:pt x="57467" y="0"/>
                </a:lnTo>
                <a:close/>
              </a:path>
              <a:path w="237490" h="237489">
                <a:moveTo>
                  <a:pt x="233441" y="176123"/>
                </a:moveTo>
                <a:lnTo>
                  <a:pt x="118516" y="176123"/>
                </a:lnTo>
                <a:lnTo>
                  <a:pt x="179552" y="237223"/>
                </a:lnTo>
                <a:lnTo>
                  <a:pt x="237032" y="179717"/>
                </a:lnTo>
                <a:lnTo>
                  <a:pt x="233441" y="176123"/>
                </a:lnTo>
                <a:close/>
              </a:path>
              <a:path w="237490" h="237489">
                <a:moveTo>
                  <a:pt x="179552" y="0"/>
                </a:moveTo>
                <a:lnTo>
                  <a:pt x="118516" y="61112"/>
                </a:lnTo>
                <a:lnTo>
                  <a:pt x="233429" y="61112"/>
                </a:lnTo>
                <a:lnTo>
                  <a:pt x="237032" y="57505"/>
                </a:lnTo>
                <a:lnTo>
                  <a:pt x="1795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53387" y="3508166"/>
            <a:ext cx="237490" cy="237490"/>
          </a:xfrm>
          <a:custGeom>
            <a:avLst/>
            <a:gdLst/>
            <a:ahLst/>
            <a:cxnLst/>
            <a:rect l="l" t="t" r="r" b="b"/>
            <a:pathLst>
              <a:path w="237490" h="237489">
                <a:moveTo>
                  <a:pt x="0" y="57506"/>
                </a:moveTo>
                <a:lnTo>
                  <a:pt x="57469" y="0"/>
                </a:lnTo>
                <a:lnTo>
                  <a:pt x="118513" y="61107"/>
                </a:lnTo>
                <a:lnTo>
                  <a:pt x="179557" y="0"/>
                </a:lnTo>
                <a:lnTo>
                  <a:pt x="237027" y="57506"/>
                </a:lnTo>
                <a:lnTo>
                  <a:pt x="175982" y="118614"/>
                </a:lnTo>
                <a:lnTo>
                  <a:pt x="237027" y="179722"/>
                </a:lnTo>
                <a:lnTo>
                  <a:pt x="179557" y="237228"/>
                </a:lnTo>
                <a:lnTo>
                  <a:pt x="118513" y="176120"/>
                </a:lnTo>
                <a:lnTo>
                  <a:pt x="57469" y="237228"/>
                </a:lnTo>
                <a:lnTo>
                  <a:pt x="0" y="179722"/>
                </a:lnTo>
                <a:lnTo>
                  <a:pt x="61044" y="118614"/>
                </a:lnTo>
                <a:lnTo>
                  <a:pt x="0" y="57506"/>
                </a:lnTo>
                <a:close/>
              </a:path>
            </a:pathLst>
          </a:custGeom>
          <a:ln w="8641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431846" y="4038091"/>
            <a:ext cx="647877" cy="51142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431845" y="4038088"/>
            <a:ext cx="648335" cy="511809"/>
          </a:xfrm>
          <a:custGeom>
            <a:avLst/>
            <a:gdLst/>
            <a:ahLst/>
            <a:cxnLst/>
            <a:rect l="l" t="t" r="r" b="b"/>
            <a:pathLst>
              <a:path w="648335" h="511810">
                <a:moveTo>
                  <a:pt x="0" y="511433"/>
                </a:moveTo>
                <a:lnTo>
                  <a:pt x="647877" y="511433"/>
                </a:lnTo>
                <a:lnTo>
                  <a:pt x="647877" y="0"/>
                </a:lnTo>
                <a:lnTo>
                  <a:pt x="0" y="0"/>
                </a:lnTo>
                <a:lnTo>
                  <a:pt x="0" y="511433"/>
                </a:lnTo>
                <a:close/>
              </a:path>
            </a:pathLst>
          </a:custGeom>
          <a:ln w="244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2534203" y="4206416"/>
            <a:ext cx="44069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D</a:t>
            </a:r>
            <a:r>
              <a:rPr dirty="0" sz="1300" spc="5">
                <a:latin typeface="Calibri"/>
                <a:cs typeface="Calibri"/>
              </a:rPr>
              <a:t>iesel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875391" y="4082028"/>
            <a:ext cx="596047" cy="28380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914983" y="4115884"/>
            <a:ext cx="516255" cy="178435"/>
          </a:xfrm>
          <a:custGeom>
            <a:avLst/>
            <a:gdLst/>
            <a:ahLst/>
            <a:cxnLst/>
            <a:rect l="l" t="t" r="r" b="b"/>
            <a:pathLst>
              <a:path w="516255" h="178435">
                <a:moveTo>
                  <a:pt x="0" y="0"/>
                </a:moveTo>
                <a:lnTo>
                  <a:pt x="25315" y="0"/>
                </a:lnTo>
                <a:lnTo>
                  <a:pt x="25315" y="178401"/>
                </a:lnTo>
                <a:lnTo>
                  <a:pt x="515782" y="178401"/>
                </a:lnTo>
              </a:path>
            </a:pathLst>
          </a:custGeom>
          <a:ln w="244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3364326" y="2879930"/>
            <a:ext cx="296545" cy="158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>
                <a:latin typeface="Calibri"/>
                <a:cs typeface="Calibri"/>
              </a:rPr>
              <a:t>S</a:t>
            </a:r>
            <a:r>
              <a:rPr dirty="0" sz="1050" spc="-5">
                <a:latin typeface="Calibri"/>
                <a:cs typeface="Calibri"/>
              </a:rPr>
              <a:t>olar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091959" y="3000094"/>
            <a:ext cx="741459" cy="6468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144509" y="3031063"/>
            <a:ext cx="636905" cy="542290"/>
          </a:xfrm>
          <a:custGeom>
            <a:avLst/>
            <a:gdLst/>
            <a:ahLst/>
            <a:cxnLst/>
            <a:rect l="l" t="t" r="r" b="b"/>
            <a:pathLst>
              <a:path w="636904" h="542289">
                <a:moveTo>
                  <a:pt x="636358" y="0"/>
                </a:moveTo>
                <a:lnTo>
                  <a:pt x="135331" y="0"/>
                </a:lnTo>
                <a:lnTo>
                  <a:pt x="0" y="541693"/>
                </a:lnTo>
                <a:lnTo>
                  <a:pt x="501027" y="541693"/>
                </a:lnTo>
                <a:lnTo>
                  <a:pt x="63635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144510" y="3031069"/>
            <a:ext cx="636905" cy="542290"/>
          </a:xfrm>
          <a:custGeom>
            <a:avLst/>
            <a:gdLst/>
            <a:ahLst/>
            <a:cxnLst/>
            <a:rect l="l" t="t" r="r" b="b"/>
            <a:pathLst>
              <a:path w="636904" h="542289">
                <a:moveTo>
                  <a:pt x="0" y="541687"/>
                </a:moveTo>
                <a:lnTo>
                  <a:pt x="135334" y="0"/>
                </a:lnTo>
                <a:lnTo>
                  <a:pt x="636359" y="0"/>
                </a:lnTo>
                <a:lnTo>
                  <a:pt x="501025" y="541687"/>
                </a:lnTo>
                <a:lnTo>
                  <a:pt x="0" y="541687"/>
                </a:lnTo>
                <a:close/>
              </a:path>
            </a:pathLst>
          </a:custGeom>
          <a:ln w="24484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276245" y="3014501"/>
            <a:ext cx="210200" cy="60939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322316" y="3037551"/>
            <a:ext cx="118745" cy="521970"/>
          </a:xfrm>
          <a:custGeom>
            <a:avLst/>
            <a:gdLst/>
            <a:ahLst/>
            <a:cxnLst/>
            <a:rect l="l" t="t" r="r" b="b"/>
            <a:pathLst>
              <a:path w="118745" h="521970">
                <a:moveTo>
                  <a:pt x="118657" y="0"/>
                </a:moveTo>
                <a:lnTo>
                  <a:pt x="0" y="521397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443253" y="3017382"/>
            <a:ext cx="210200" cy="60939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489325" y="3040433"/>
            <a:ext cx="118745" cy="521970"/>
          </a:xfrm>
          <a:custGeom>
            <a:avLst/>
            <a:gdLst/>
            <a:ahLst/>
            <a:cxnLst/>
            <a:rect l="l" t="t" r="r" b="b"/>
            <a:pathLst>
              <a:path w="118745" h="521970">
                <a:moveTo>
                  <a:pt x="118657" y="0"/>
                </a:moveTo>
                <a:lnTo>
                  <a:pt x="0" y="521397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191301" y="3183058"/>
            <a:ext cx="597486" cy="9220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231613" y="3210430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 h="0">
                <a:moveTo>
                  <a:pt x="0" y="0"/>
                </a:moveTo>
                <a:lnTo>
                  <a:pt x="510503" y="0"/>
                </a:lnTo>
              </a:path>
            </a:pathLst>
          </a:custGeom>
          <a:ln w="11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145229" y="3358818"/>
            <a:ext cx="597486" cy="922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185542" y="3386190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 h="0">
                <a:moveTo>
                  <a:pt x="0" y="0"/>
                </a:moveTo>
                <a:lnTo>
                  <a:pt x="510503" y="0"/>
                </a:lnTo>
              </a:path>
            </a:pathLst>
          </a:custGeom>
          <a:ln w="11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087030" y="3551866"/>
            <a:ext cx="1360542" cy="3198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126623" y="3572756"/>
            <a:ext cx="1268730" cy="228600"/>
          </a:xfrm>
          <a:custGeom>
            <a:avLst/>
            <a:gdLst/>
            <a:ahLst/>
            <a:cxnLst/>
            <a:rect l="l" t="t" r="r" b="b"/>
            <a:pathLst>
              <a:path w="1268729" h="228600">
                <a:moveTo>
                  <a:pt x="1268159" y="0"/>
                </a:moveTo>
                <a:lnTo>
                  <a:pt x="1268159" y="228104"/>
                </a:lnTo>
                <a:lnTo>
                  <a:pt x="0" y="228104"/>
                </a:lnTo>
              </a:path>
            </a:pathLst>
          </a:custGeom>
          <a:ln w="24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148938" y="2142903"/>
            <a:ext cx="105100" cy="6843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201488" y="2163793"/>
            <a:ext cx="0" cy="591820"/>
          </a:xfrm>
          <a:custGeom>
            <a:avLst/>
            <a:gdLst/>
            <a:ahLst/>
            <a:cxnLst/>
            <a:rect l="l" t="t" r="r" b="b"/>
            <a:pathLst>
              <a:path w="0" h="591819">
                <a:moveTo>
                  <a:pt x="0" y="0"/>
                </a:moveTo>
                <a:lnTo>
                  <a:pt x="0" y="591629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460748" y="1827400"/>
            <a:ext cx="106539" cy="4033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513299" y="1848289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5" h="311150">
                <a:moveTo>
                  <a:pt x="1679" y="0"/>
                </a:moveTo>
                <a:lnTo>
                  <a:pt x="0" y="311061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015149" y="1130846"/>
            <a:ext cx="999490" cy="717550"/>
          </a:xfrm>
          <a:custGeom>
            <a:avLst/>
            <a:gdLst/>
            <a:ahLst/>
            <a:cxnLst/>
            <a:rect l="l" t="t" r="r" b="b"/>
            <a:pathLst>
              <a:path w="999489" h="717550">
                <a:moveTo>
                  <a:pt x="0" y="717448"/>
                </a:moveTo>
                <a:lnTo>
                  <a:pt x="999172" y="717448"/>
                </a:lnTo>
                <a:lnTo>
                  <a:pt x="999172" y="0"/>
                </a:lnTo>
                <a:lnTo>
                  <a:pt x="0" y="0"/>
                </a:lnTo>
                <a:lnTo>
                  <a:pt x="0" y="717448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015153" y="1130841"/>
            <a:ext cx="999490" cy="717550"/>
          </a:xfrm>
          <a:custGeom>
            <a:avLst/>
            <a:gdLst/>
            <a:ahLst/>
            <a:cxnLst/>
            <a:rect l="l" t="t" r="r" b="b"/>
            <a:pathLst>
              <a:path w="999489" h="717550">
                <a:moveTo>
                  <a:pt x="0" y="717447"/>
                </a:moveTo>
                <a:lnTo>
                  <a:pt x="999170" y="717447"/>
                </a:lnTo>
                <a:lnTo>
                  <a:pt x="999170" y="0"/>
                </a:lnTo>
                <a:lnTo>
                  <a:pt x="0" y="0"/>
                </a:lnTo>
                <a:lnTo>
                  <a:pt x="0" y="717447"/>
                </a:lnTo>
                <a:close/>
              </a:path>
            </a:pathLst>
          </a:custGeom>
          <a:ln w="244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1136214" y="1161256"/>
            <a:ext cx="800100" cy="678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44450">
              <a:lnSpc>
                <a:spcPct val="100800"/>
              </a:lnSpc>
            </a:pP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1</a:t>
            </a:r>
            <a:r>
              <a:rPr dirty="0" sz="1500">
                <a:latin typeface="Calibri"/>
                <a:cs typeface="Calibri"/>
              </a:rPr>
              <a:t>: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  </a:t>
            </a:r>
            <a:r>
              <a:rPr dirty="0" sz="1500" spc="-25">
                <a:latin typeface="Calibri"/>
                <a:cs typeface="Calibri"/>
              </a:rPr>
              <a:t>O</a:t>
            </a:r>
            <a:r>
              <a:rPr dirty="0" sz="1500" spc="-10">
                <a:latin typeface="Calibri"/>
                <a:cs typeface="Calibri"/>
              </a:rPr>
              <a:t>V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Pump S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0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ti</a:t>
            </a:r>
            <a:r>
              <a:rPr dirty="0" sz="1500" spc="-5">
                <a:latin typeface="Calibri"/>
                <a:cs typeface="Calibri"/>
              </a:rPr>
              <a:t>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192845" y="1344066"/>
            <a:ext cx="481330" cy="267970"/>
          </a:xfrm>
          <a:custGeom>
            <a:avLst/>
            <a:gdLst/>
            <a:ahLst/>
            <a:cxnLst/>
            <a:rect l="l" t="t" r="r" b="b"/>
            <a:pathLst>
              <a:path w="481330" h="267969">
                <a:moveTo>
                  <a:pt x="0" y="267957"/>
                </a:moveTo>
                <a:lnTo>
                  <a:pt x="480872" y="267957"/>
                </a:lnTo>
                <a:lnTo>
                  <a:pt x="480872" y="0"/>
                </a:lnTo>
                <a:lnTo>
                  <a:pt x="0" y="0"/>
                </a:lnTo>
                <a:lnTo>
                  <a:pt x="0" y="267957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192850" y="1344059"/>
            <a:ext cx="481330" cy="267970"/>
          </a:xfrm>
          <a:custGeom>
            <a:avLst/>
            <a:gdLst/>
            <a:ahLst/>
            <a:cxnLst/>
            <a:rect l="l" t="t" r="r" b="b"/>
            <a:pathLst>
              <a:path w="481330" h="267969">
                <a:moveTo>
                  <a:pt x="0" y="267962"/>
                </a:moveTo>
                <a:lnTo>
                  <a:pt x="480868" y="267962"/>
                </a:lnTo>
                <a:lnTo>
                  <a:pt x="480868" y="0"/>
                </a:lnTo>
                <a:lnTo>
                  <a:pt x="0" y="0"/>
                </a:lnTo>
                <a:lnTo>
                  <a:pt x="0" y="267962"/>
                </a:lnTo>
                <a:close/>
              </a:path>
            </a:pathLst>
          </a:custGeom>
          <a:ln w="244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2318243" y="1368096"/>
            <a:ext cx="226695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15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996938" y="1588250"/>
            <a:ext cx="107979" cy="62812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049488" y="1609140"/>
            <a:ext cx="2540" cy="535940"/>
          </a:xfrm>
          <a:custGeom>
            <a:avLst/>
            <a:gdLst/>
            <a:ahLst/>
            <a:cxnLst/>
            <a:rect l="l" t="t" r="r" b="b"/>
            <a:pathLst>
              <a:path w="2539" h="535939">
                <a:moveTo>
                  <a:pt x="0" y="0"/>
                </a:moveTo>
                <a:lnTo>
                  <a:pt x="2279" y="535324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383614" y="1595453"/>
            <a:ext cx="105100" cy="62236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436164" y="1616343"/>
            <a:ext cx="0" cy="530860"/>
          </a:xfrm>
          <a:custGeom>
            <a:avLst/>
            <a:gdLst/>
            <a:ahLst/>
            <a:cxnLst/>
            <a:rect l="l" t="t" r="r" b="b"/>
            <a:pathLst>
              <a:path w="0" h="530860">
                <a:moveTo>
                  <a:pt x="0" y="0"/>
                </a:moveTo>
                <a:lnTo>
                  <a:pt x="0" y="530281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845156" y="991818"/>
            <a:ext cx="316740" cy="32126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784687" y="915463"/>
            <a:ext cx="439116" cy="5344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889787" y="1015451"/>
            <a:ext cx="227329" cy="231775"/>
          </a:xfrm>
          <a:custGeom>
            <a:avLst/>
            <a:gdLst/>
            <a:ahLst/>
            <a:cxnLst/>
            <a:rect l="l" t="t" r="r" b="b"/>
            <a:pathLst>
              <a:path w="227330" h="231775">
                <a:moveTo>
                  <a:pt x="102226" y="0"/>
                </a:moveTo>
                <a:lnTo>
                  <a:pt x="62013" y="12050"/>
                </a:lnTo>
                <a:lnTo>
                  <a:pt x="29566" y="37343"/>
                </a:lnTo>
                <a:lnTo>
                  <a:pt x="7892" y="72813"/>
                </a:lnTo>
                <a:lnTo>
                  <a:pt x="0" y="115391"/>
                </a:lnTo>
                <a:lnTo>
                  <a:pt x="786" y="129110"/>
                </a:lnTo>
                <a:lnTo>
                  <a:pt x="13109" y="169400"/>
                </a:lnTo>
                <a:lnTo>
                  <a:pt x="38284" y="201845"/>
                </a:lnTo>
                <a:lnTo>
                  <a:pt x="73600" y="223480"/>
                </a:lnTo>
                <a:lnTo>
                  <a:pt x="116345" y="231337"/>
                </a:lnTo>
                <a:lnTo>
                  <a:pt x="130341" y="230139"/>
                </a:lnTo>
                <a:lnTo>
                  <a:pt x="168709" y="216755"/>
                </a:lnTo>
                <a:lnTo>
                  <a:pt x="199500" y="190500"/>
                </a:lnTo>
                <a:lnTo>
                  <a:pt x="219950" y="153703"/>
                </a:lnTo>
                <a:lnTo>
                  <a:pt x="227295" y="108691"/>
                </a:lnTo>
                <a:lnTo>
                  <a:pt x="225694" y="94860"/>
                </a:lnTo>
                <a:lnTo>
                  <a:pt x="211663" y="57061"/>
                </a:lnTo>
                <a:lnTo>
                  <a:pt x="185198" y="26875"/>
                </a:lnTo>
                <a:lnTo>
                  <a:pt x="148115" y="6967"/>
                </a:lnTo>
                <a:lnTo>
                  <a:pt x="102226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889787" y="1015453"/>
            <a:ext cx="227329" cy="231775"/>
          </a:xfrm>
          <a:custGeom>
            <a:avLst/>
            <a:gdLst/>
            <a:ahLst/>
            <a:cxnLst/>
            <a:rect l="l" t="t" r="r" b="b"/>
            <a:pathLst>
              <a:path w="227330" h="231775">
                <a:moveTo>
                  <a:pt x="0" y="115388"/>
                </a:moveTo>
                <a:lnTo>
                  <a:pt x="7894" y="72809"/>
                </a:lnTo>
                <a:lnTo>
                  <a:pt x="29570" y="37340"/>
                </a:lnTo>
                <a:lnTo>
                  <a:pt x="62018" y="12048"/>
                </a:lnTo>
                <a:lnTo>
                  <a:pt x="102229" y="0"/>
                </a:lnTo>
                <a:lnTo>
                  <a:pt x="118392" y="720"/>
                </a:lnTo>
                <a:lnTo>
                  <a:pt x="161547" y="12298"/>
                </a:lnTo>
                <a:lnTo>
                  <a:pt x="195290" y="35929"/>
                </a:lnTo>
                <a:lnTo>
                  <a:pt x="217809" y="68951"/>
                </a:lnTo>
                <a:lnTo>
                  <a:pt x="227290" y="108699"/>
                </a:lnTo>
                <a:lnTo>
                  <a:pt x="226468" y="124470"/>
                </a:lnTo>
                <a:lnTo>
                  <a:pt x="214447" y="167000"/>
                </a:lnTo>
                <a:lnTo>
                  <a:pt x="190241" y="200539"/>
                </a:lnTo>
                <a:lnTo>
                  <a:pt x="156614" y="222759"/>
                </a:lnTo>
                <a:lnTo>
                  <a:pt x="116329" y="231331"/>
                </a:lnTo>
                <a:lnTo>
                  <a:pt x="101426" y="230426"/>
                </a:lnTo>
                <a:lnTo>
                  <a:pt x="60862" y="217645"/>
                </a:lnTo>
                <a:lnTo>
                  <a:pt x="28627" y="192074"/>
                </a:lnTo>
                <a:lnTo>
                  <a:pt x="7436" y="156680"/>
                </a:lnTo>
                <a:lnTo>
                  <a:pt x="0" y="115388"/>
                </a:lnTo>
                <a:close/>
              </a:path>
            </a:pathLst>
          </a:custGeom>
          <a:ln w="8641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 txBox="1"/>
          <p:nvPr/>
        </p:nvSpPr>
        <p:spPr>
          <a:xfrm>
            <a:off x="1941875" y="1021498"/>
            <a:ext cx="125095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b="1">
                <a:latin typeface="Calibri"/>
                <a:cs typeface="Calibri"/>
              </a:rPr>
              <a:t>F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70280" y="1881428"/>
            <a:ext cx="611886" cy="26940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70277" y="1881424"/>
            <a:ext cx="612140" cy="269875"/>
          </a:xfrm>
          <a:custGeom>
            <a:avLst/>
            <a:gdLst/>
            <a:ahLst/>
            <a:cxnLst/>
            <a:rect l="l" t="t" r="r" b="b"/>
            <a:pathLst>
              <a:path w="612140" h="269875">
                <a:moveTo>
                  <a:pt x="0" y="269402"/>
                </a:moveTo>
                <a:lnTo>
                  <a:pt x="611884" y="269402"/>
                </a:lnTo>
                <a:lnTo>
                  <a:pt x="611884" y="0"/>
                </a:lnTo>
                <a:lnTo>
                  <a:pt x="0" y="0"/>
                </a:lnTo>
                <a:lnTo>
                  <a:pt x="0" y="269402"/>
                </a:lnTo>
                <a:close/>
              </a:path>
            </a:pathLst>
          </a:custGeom>
          <a:ln w="244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 txBox="1"/>
          <p:nvPr/>
        </p:nvSpPr>
        <p:spPr>
          <a:xfrm>
            <a:off x="655623" y="1928136"/>
            <a:ext cx="44069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solidFill>
                  <a:srgbClr val="262626"/>
                </a:solidFill>
                <a:latin typeface="Calibri"/>
                <a:cs typeface="Calibri"/>
              </a:rPr>
              <a:t>D</a:t>
            </a:r>
            <a:r>
              <a:rPr dirty="0" sz="1300" spc="5">
                <a:solidFill>
                  <a:srgbClr val="262626"/>
                </a:solidFill>
                <a:latin typeface="Calibri"/>
                <a:cs typeface="Calibri"/>
              </a:rPr>
              <a:t>iesel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746425" y="1036478"/>
            <a:ext cx="741459" cy="64685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798975" y="1067447"/>
            <a:ext cx="636905" cy="542290"/>
          </a:xfrm>
          <a:custGeom>
            <a:avLst/>
            <a:gdLst/>
            <a:ahLst/>
            <a:cxnLst/>
            <a:rect l="l" t="t" r="r" b="b"/>
            <a:pathLst>
              <a:path w="636904" h="542290">
                <a:moveTo>
                  <a:pt x="636358" y="0"/>
                </a:moveTo>
                <a:lnTo>
                  <a:pt x="135331" y="0"/>
                </a:lnTo>
                <a:lnTo>
                  <a:pt x="0" y="541693"/>
                </a:lnTo>
                <a:lnTo>
                  <a:pt x="501027" y="541693"/>
                </a:lnTo>
                <a:lnTo>
                  <a:pt x="63635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798975" y="1067453"/>
            <a:ext cx="636905" cy="542290"/>
          </a:xfrm>
          <a:custGeom>
            <a:avLst/>
            <a:gdLst/>
            <a:ahLst/>
            <a:cxnLst/>
            <a:rect l="l" t="t" r="r" b="b"/>
            <a:pathLst>
              <a:path w="636904" h="542290">
                <a:moveTo>
                  <a:pt x="0" y="541687"/>
                </a:moveTo>
                <a:lnTo>
                  <a:pt x="135334" y="0"/>
                </a:lnTo>
                <a:lnTo>
                  <a:pt x="636359" y="0"/>
                </a:lnTo>
                <a:lnTo>
                  <a:pt x="501025" y="541687"/>
                </a:lnTo>
                <a:lnTo>
                  <a:pt x="0" y="541687"/>
                </a:lnTo>
                <a:close/>
              </a:path>
            </a:pathLst>
          </a:custGeom>
          <a:ln w="24484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930710" y="1050885"/>
            <a:ext cx="210200" cy="60939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976782" y="1073935"/>
            <a:ext cx="118745" cy="521970"/>
          </a:xfrm>
          <a:custGeom>
            <a:avLst/>
            <a:gdLst/>
            <a:ahLst/>
            <a:cxnLst/>
            <a:rect l="l" t="t" r="r" b="b"/>
            <a:pathLst>
              <a:path w="118744" h="521969">
                <a:moveTo>
                  <a:pt x="118657" y="0"/>
                </a:moveTo>
                <a:lnTo>
                  <a:pt x="0" y="521397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3097719" y="1053767"/>
            <a:ext cx="210200" cy="60939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143790" y="1076817"/>
            <a:ext cx="118745" cy="521970"/>
          </a:xfrm>
          <a:custGeom>
            <a:avLst/>
            <a:gdLst/>
            <a:ahLst/>
            <a:cxnLst/>
            <a:rect l="l" t="t" r="r" b="b"/>
            <a:pathLst>
              <a:path w="118745" h="521969">
                <a:moveTo>
                  <a:pt x="118657" y="0"/>
                </a:moveTo>
                <a:lnTo>
                  <a:pt x="0" y="521397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845766" y="1219442"/>
            <a:ext cx="597486" cy="9220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886079" y="1246814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 h="0">
                <a:moveTo>
                  <a:pt x="0" y="0"/>
                </a:moveTo>
                <a:lnTo>
                  <a:pt x="510503" y="0"/>
                </a:lnTo>
              </a:path>
            </a:pathLst>
          </a:custGeom>
          <a:ln w="11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2799695" y="1395202"/>
            <a:ext cx="597486" cy="9220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840007" y="1422575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 h="0">
                <a:moveTo>
                  <a:pt x="0" y="0"/>
                </a:moveTo>
                <a:lnTo>
                  <a:pt x="510503" y="0"/>
                </a:lnTo>
              </a:path>
            </a:pathLst>
          </a:custGeom>
          <a:ln w="11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460748" y="2096802"/>
            <a:ext cx="2279088" cy="1325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513299" y="2130658"/>
            <a:ext cx="2186940" cy="27305"/>
          </a:xfrm>
          <a:custGeom>
            <a:avLst/>
            <a:gdLst/>
            <a:ahLst/>
            <a:cxnLst/>
            <a:rect l="l" t="t" r="r" b="b"/>
            <a:pathLst>
              <a:path w="2186940" h="27305">
                <a:moveTo>
                  <a:pt x="2186705" y="0"/>
                </a:moveTo>
                <a:lnTo>
                  <a:pt x="0" y="27132"/>
                </a:lnTo>
              </a:path>
            </a:pathLst>
          </a:custGeom>
          <a:ln w="244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374366" y="2044938"/>
            <a:ext cx="264909" cy="24923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418996" y="2068137"/>
            <a:ext cx="175260" cy="159385"/>
          </a:xfrm>
          <a:custGeom>
            <a:avLst/>
            <a:gdLst/>
            <a:ahLst/>
            <a:cxnLst/>
            <a:rect l="l" t="t" r="r" b="b"/>
            <a:pathLst>
              <a:path w="175259" h="159385">
                <a:moveTo>
                  <a:pt x="82390" y="0"/>
                </a:moveTo>
                <a:lnTo>
                  <a:pt x="40612" y="12376"/>
                </a:lnTo>
                <a:lnTo>
                  <a:pt x="11151" y="40786"/>
                </a:lnTo>
                <a:lnTo>
                  <a:pt x="0" y="79808"/>
                </a:lnTo>
                <a:lnTo>
                  <a:pt x="29" y="81887"/>
                </a:lnTo>
                <a:lnTo>
                  <a:pt x="18593" y="127914"/>
                </a:lnTo>
                <a:lnTo>
                  <a:pt x="52520" y="150818"/>
                </a:lnTo>
                <a:lnTo>
                  <a:pt x="100593" y="158921"/>
                </a:lnTo>
                <a:lnTo>
                  <a:pt x="114338" y="155992"/>
                </a:lnTo>
                <a:lnTo>
                  <a:pt x="149280" y="135754"/>
                </a:lnTo>
                <a:lnTo>
                  <a:pt x="170767" y="100711"/>
                </a:lnTo>
                <a:lnTo>
                  <a:pt x="175067" y="70631"/>
                </a:lnTo>
                <a:lnTo>
                  <a:pt x="172215" y="57708"/>
                </a:lnTo>
                <a:lnTo>
                  <a:pt x="150852" y="24730"/>
                </a:lnTo>
                <a:lnTo>
                  <a:pt x="113720" y="4264"/>
                </a:lnTo>
                <a:lnTo>
                  <a:pt x="82390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418997" y="2068140"/>
            <a:ext cx="175260" cy="159385"/>
          </a:xfrm>
          <a:custGeom>
            <a:avLst/>
            <a:gdLst/>
            <a:ahLst/>
            <a:cxnLst/>
            <a:rect l="l" t="t" r="r" b="b"/>
            <a:pathLst>
              <a:path w="175259" h="159385">
                <a:moveTo>
                  <a:pt x="0" y="79806"/>
                </a:moveTo>
                <a:lnTo>
                  <a:pt x="11150" y="40786"/>
                </a:lnTo>
                <a:lnTo>
                  <a:pt x="40611" y="12376"/>
                </a:lnTo>
                <a:lnTo>
                  <a:pt x="82392" y="0"/>
                </a:lnTo>
                <a:lnTo>
                  <a:pt x="98604" y="1073"/>
                </a:lnTo>
                <a:lnTo>
                  <a:pt x="140009" y="16275"/>
                </a:lnTo>
                <a:lnTo>
                  <a:pt x="167123" y="45626"/>
                </a:lnTo>
                <a:lnTo>
                  <a:pt x="175072" y="70628"/>
                </a:lnTo>
                <a:lnTo>
                  <a:pt x="174052" y="86263"/>
                </a:lnTo>
                <a:lnTo>
                  <a:pt x="158196" y="125562"/>
                </a:lnTo>
                <a:lnTo>
                  <a:pt x="127163" y="151074"/>
                </a:lnTo>
                <a:lnTo>
                  <a:pt x="100595" y="158915"/>
                </a:lnTo>
                <a:lnTo>
                  <a:pt x="83164" y="158128"/>
                </a:lnTo>
                <a:lnTo>
                  <a:pt x="39505" y="144607"/>
                </a:lnTo>
                <a:lnTo>
                  <a:pt x="10894" y="117740"/>
                </a:lnTo>
                <a:lnTo>
                  <a:pt x="0" y="79806"/>
                </a:lnTo>
                <a:close/>
              </a:path>
            </a:pathLst>
          </a:custGeom>
          <a:ln w="8641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378465" y="1026393"/>
            <a:ext cx="741459" cy="64685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431015" y="1057362"/>
            <a:ext cx="636905" cy="542290"/>
          </a:xfrm>
          <a:custGeom>
            <a:avLst/>
            <a:gdLst/>
            <a:ahLst/>
            <a:cxnLst/>
            <a:rect l="l" t="t" r="r" b="b"/>
            <a:pathLst>
              <a:path w="636904" h="542290">
                <a:moveTo>
                  <a:pt x="636358" y="0"/>
                </a:moveTo>
                <a:lnTo>
                  <a:pt x="135331" y="0"/>
                </a:lnTo>
                <a:lnTo>
                  <a:pt x="0" y="541693"/>
                </a:lnTo>
                <a:lnTo>
                  <a:pt x="501027" y="541693"/>
                </a:lnTo>
                <a:lnTo>
                  <a:pt x="63635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431016" y="1057368"/>
            <a:ext cx="636905" cy="542290"/>
          </a:xfrm>
          <a:custGeom>
            <a:avLst/>
            <a:gdLst/>
            <a:ahLst/>
            <a:cxnLst/>
            <a:rect l="l" t="t" r="r" b="b"/>
            <a:pathLst>
              <a:path w="636904" h="542290">
                <a:moveTo>
                  <a:pt x="0" y="541687"/>
                </a:moveTo>
                <a:lnTo>
                  <a:pt x="135334" y="0"/>
                </a:lnTo>
                <a:lnTo>
                  <a:pt x="636359" y="0"/>
                </a:lnTo>
                <a:lnTo>
                  <a:pt x="501025" y="541687"/>
                </a:lnTo>
                <a:lnTo>
                  <a:pt x="0" y="541687"/>
                </a:lnTo>
                <a:close/>
              </a:path>
            </a:pathLst>
          </a:custGeom>
          <a:ln w="24484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562751" y="1042242"/>
            <a:ext cx="210200" cy="60939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608822" y="1065292"/>
            <a:ext cx="118745" cy="521970"/>
          </a:xfrm>
          <a:custGeom>
            <a:avLst/>
            <a:gdLst/>
            <a:ahLst/>
            <a:cxnLst/>
            <a:rect l="l" t="t" r="r" b="b"/>
            <a:pathLst>
              <a:path w="118745" h="521969">
                <a:moveTo>
                  <a:pt x="118657" y="0"/>
                </a:moveTo>
                <a:lnTo>
                  <a:pt x="0" y="521397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3731198" y="1043682"/>
            <a:ext cx="210200" cy="60939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3777270" y="1066732"/>
            <a:ext cx="118745" cy="521970"/>
          </a:xfrm>
          <a:custGeom>
            <a:avLst/>
            <a:gdLst/>
            <a:ahLst/>
            <a:cxnLst/>
            <a:rect l="l" t="t" r="r" b="b"/>
            <a:pathLst>
              <a:path w="118745" h="521969">
                <a:moveTo>
                  <a:pt x="118657" y="0"/>
                </a:moveTo>
                <a:lnTo>
                  <a:pt x="0" y="521397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479247" y="1210798"/>
            <a:ext cx="597486" cy="9220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519559" y="1238170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 h="0">
                <a:moveTo>
                  <a:pt x="0" y="0"/>
                </a:moveTo>
                <a:lnTo>
                  <a:pt x="510503" y="0"/>
                </a:lnTo>
              </a:path>
            </a:pathLst>
          </a:custGeom>
          <a:ln w="11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431735" y="1385117"/>
            <a:ext cx="597486" cy="9220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472048" y="1412490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 h="0">
                <a:moveTo>
                  <a:pt x="0" y="0"/>
                </a:moveTo>
                <a:lnTo>
                  <a:pt x="510503" y="0"/>
                </a:lnTo>
              </a:path>
            </a:pathLst>
          </a:custGeom>
          <a:ln w="11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643376" y="1586810"/>
            <a:ext cx="109419" cy="12533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695925" y="1607699"/>
            <a:ext cx="5080" cy="1161415"/>
          </a:xfrm>
          <a:custGeom>
            <a:avLst/>
            <a:gdLst/>
            <a:ahLst/>
            <a:cxnLst/>
            <a:rect l="l" t="t" r="r" b="b"/>
            <a:pathLst>
              <a:path w="5079" h="1161414">
                <a:moveTo>
                  <a:pt x="0" y="0"/>
                </a:moveTo>
                <a:lnTo>
                  <a:pt x="4679" y="1161289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202819" y="1980108"/>
            <a:ext cx="346974" cy="34863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3252490" y="2008802"/>
            <a:ext cx="247650" cy="248920"/>
          </a:xfrm>
          <a:custGeom>
            <a:avLst/>
            <a:gdLst/>
            <a:ahLst/>
            <a:cxnLst/>
            <a:rect l="l" t="t" r="r" b="b"/>
            <a:pathLst>
              <a:path w="247650" h="248919">
                <a:moveTo>
                  <a:pt x="111626" y="0"/>
                </a:moveTo>
                <a:lnTo>
                  <a:pt x="70790" y="11386"/>
                </a:lnTo>
                <a:lnTo>
                  <a:pt x="37086" y="35092"/>
                </a:lnTo>
                <a:lnTo>
                  <a:pt x="12880" y="68623"/>
                </a:lnTo>
                <a:lnTo>
                  <a:pt x="853" y="109314"/>
                </a:lnTo>
                <a:lnTo>
                  <a:pt x="0" y="124016"/>
                </a:lnTo>
                <a:lnTo>
                  <a:pt x="3" y="125001"/>
                </a:lnTo>
                <a:lnTo>
                  <a:pt x="7508" y="166721"/>
                </a:lnTo>
                <a:lnTo>
                  <a:pt x="27859" y="202346"/>
                </a:lnTo>
                <a:lnTo>
                  <a:pt x="58823" y="229379"/>
                </a:lnTo>
                <a:lnTo>
                  <a:pt x="98168" y="245323"/>
                </a:lnTo>
                <a:lnTo>
                  <a:pt x="127952" y="248560"/>
                </a:lnTo>
                <a:lnTo>
                  <a:pt x="141979" y="247290"/>
                </a:lnTo>
                <a:lnTo>
                  <a:pt x="180743" y="234486"/>
                </a:lnTo>
                <a:lnTo>
                  <a:pt x="212690" y="209699"/>
                </a:lnTo>
                <a:lnTo>
                  <a:pt x="235447" y="174874"/>
                </a:lnTo>
                <a:lnTo>
                  <a:pt x="246643" y="131954"/>
                </a:lnTo>
                <a:lnTo>
                  <a:pt x="247395" y="116184"/>
                </a:lnTo>
                <a:lnTo>
                  <a:pt x="245772" y="102445"/>
                </a:lnTo>
                <a:lnTo>
                  <a:pt x="232271" y="64559"/>
                </a:lnTo>
                <a:lnTo>
                  <a:pt x="207058" y="33446"/>
                </a:lnTo>
                <a:lnTo>
                  <a:pt x="171726" y="11386"/>
                </a:lnTo>
                <a:lnTo>
                  <a:pt x="127866" y="661"/>
                </a:lnTo>
                <a:lnTo>
                  <a:pt x="111626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3288722" y="2044699"/>
            <a:ext cx="175260" cy="176530"/>
          </a:xfrm>
          <a:custGeom>
            <a:avLst/>
            <a:gdLst/>
            <a:ahLst/>
            <a:cxnLst/>
            <a:rect l="l" t="t" r="r" b="b"/>
            <a:pathLst>
              <a:path w="175260" h="176530">
                <a:moveTo>
                  <a:pt x="0" y="0"/>
                </a:moveTo>
                <a:lnTo>
                  <a:pt x="175166" y="176240"/>
                </a:lnTo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3288722" y="2044699"/>
            <a:ext cx="175260" cy="176530"/>
          </a:xfrm>
          <a:custGeom>
            <a:avLst/>
            <a:gdLst/>
            <a:ahLst/>
            <a:cxnLst/>
            <a:rect l="l" t="t" r="r" b="b"/>
            <a:pathLst>
              <a:path w="175260" h="176530">
                <a:moveTo>
                  <a:pt x="175166" y="0"/>
                </a:moveTo>
                <a:lnTo>
                  <a:pt x="0" y="176240"/>
                </a:lnTo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3252489" y="2008799"/>
            <a:ext cx="247650" cy="248920"/>
          </a:xfrm>
          <a:custGeom>
            <a:avLst/>
            <a:gdLst/>
            <a:ahLst/>
            <a:cxnLst/>
            <a:rect l="l" t="t" r="r" b="b"/>
            <a:pathLst>
              <a:path w="247650" h="248919">
                <a:moveTo>
                  <a:pt x="0" y="124019"/>
                </a:moveTo>
                <a:lnTo>
                  <a:pt x="7388" y="81527"/>
                </a:lnTo>
                <a:lnTo>
                  <a:pt x="27821" y="45318"/>
                </a:lnTo>
                <a:lnTo>
                  <a:pt x="58698" y="18015"/>
                </a:lnTo>
                <a:lnTo>
                  <a:pt x="97420" y="2242"/>
                </a:lnTo>
                <a:lnTo>
                  <a:pt x="111622" y="0"/>
                </a:lnTo>
                <a:lnTo>
                  <a:pt x="127863" y="661"/>
                </a:lnTo>
                <a:lnTo>
                  <a:pt x="171724" y="11387"/>
                </a:lnTo>
                <a:lnTo>
                  <a:pt x="207055" y="33447"/>
                </a:lnTo>
                <a:lnTo>
                  <a:pt x="232266" y="64561"/>
                </a:lnTo>
                <a:lnTo>
                  <a:pt x="245768" y="102446"/>
                </a:lnTo>
                <a:lnTo>
                  <a:pt x="247391" y="116185"/>
                </a:lnTo>
                <a:lnTo>
                  <a:pt x="246638" y="131954"/>
                </a:lnTo>
                <a:lnTo>
                  <a:pt x="235444" y="174876"/>
                </a:lnTo>
                <a:lnTo>
                  <a:pt x="212689" y="209703"/>
                </a:lnTo>
                <a:lnTo>
                  <a:pt x="180744" y="234492"/>
                </a:lnTo>
                <a:lnTo>
                  <a:pt x="141982" y="247298"/>
                </a:lnTo>
                <a:lnTo>
                  <a:pt x="127956" y="248568"/>
                </a:lnTo>
                <a:lnTo>
                  <a:pt x="112763" y="247751"/>
                </a:lnTo>
                <a:lnTo>
                  <a:pt x="71118" y="236056"/>
                </a:lnTo>
                <a:lnTo>
                  <a:pt x="37112" y="212441"/>
                </a:lnTo>
                <a:lnTo>
                  <a:pt x="12976" y="179403"/>
                </a:lnTo>
                <a:lnTo>
                  <a:pt x="941" y="139440"/>
                </a:lnTo>
                <a:lnTo>
                  <a:pt x="0" y="124019"/>
                </a:lnTo>
                <a:close/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 txBox="1"/>
          <p:nvPr/>
        </p:nvSpPr>
        <p:spPr>
          <a:xfrm>
            <a:off x="3664629" y="925936"/>
            <a:ext cx="29654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>
                <a:latin typeface="Calibri"/>
                <a:cs typeface="Calibri"/>
              </a:rPr>
              <a:t>S</a:t>
            </a:r>
            <a:r>
              <a:rPr dirty="0" sz="1050" spc="-5">
                <a:latin typeface="Calibri"/>
                <a:cs typeface="Calibri"/>
              </a:rPr>
              <a:t>ol</a:t>
            </a:r>
            <a:r>
              <a:rPr dirty="0" sz="1050" spc="-10">
                <a:latin typeface="Calibri"/>
                <a:cs typeface="Calibri"/>
              </a:rPr>
              <a:t>a</a:t>
            </a:r>
            <a:r>
              <a:rPr dirty="0" sz="1050" spc="-5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2025121" y="2318664"/>
            <a:ext cx="349853" cy="35007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2074792" y="2347528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89" h="250189">
                <a:moveTo>
                  <a:pt x="111278" y="0"/>
                </a:moveTo>
                <a:lnTo>
                  <a:pt x="70576" y="11754"/>
                </a:lnTo>
                <a:lnTo>
                  <a:pt x="36900" y="35692"/>
                </a:lnTo>
                <a:lnTo>
                  <a:pt x="12806" y="69257"/>
                </a:lnTo>
                <a:lnTo>
                  <a:pt x="847" y="109891"/>
                </a:lnTo>
                <a:lnTo>
                  <a:pt x="0" y="124565"/>
                </a:lnTo>
                <a:lnTo>
                  <a:pt x="161" y="130982"/>
                </a:lnTo>
                <a:lnTo>
                  <a:pt x="9110" y="171323"/>
                </a:lnTo>
                <a:lnTo>
                  <a:pt x="30433" y="205587"/>
                </a:lnTo>
                <a:lnTo>
                  <a:pt x="62285" y="231456"/>
                </a:lnTo>
                <a:lnTo>
                  <a:pt x="102822" y="246611"/>
                </a:lnTo>
                <a:lnTo>
                  <a:pt x="133761" y="249617"/>
                </a:lnTo>
                <a:lnTo>
                  <a:pt x="147519" y="247917"/>
                </a:lnTo>
                <a:lnTo>
                  <a:pt x="185428" y="234188"/>
                </a:lnTo>
                <a:lnTo>
                  <a:pt x="216537" y="208804"/>
                </a:lnTo>
                <a:lnTo>
                  <a:pt x="238594" y="173424"/>
                </a:lnTo>
                <a:lnTo>
                  <a:pt x="249347" y="129707"/>
                </a:lnTo>
                <a:lnTo>
                  <a:pt x="250030" y="113568"/>
                </a:lnTo>
                <a:lnTo>
                  <a:pt x="248093" y="100058"/>
                </a:lnTo>
                <a:lnTo>
                  <a:pt x="233853" y="62891"/>
                </a:lnTo>
                <a:lnTo>
                  <a:pt x="208090" y="32471"/>
                </a:lnTo>
                <a:lnTo>
                  <a:pt x="172249" y="10982"/>
                </a:lnTo>
                <a:lnTo>
                  <a:pt x="127773" y="609"/>
                </a:lnTo>
                <a:lnTo>
                  <a:pt x="111278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2200049" y="2346756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674"/>
                </a:lnTo>
              </a:path>
            </a:pathLst>
          </a:custGeom>
          <a:ln w="18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074792" y="2472093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 h="0">
                <a:moveTo>
                  <a:pt x="0" y="0"/>
                </a:moveTo>
                <a:lnTo>
                  <a:pt x="250512" y="0"/>
                </a:lnTo>
              </a:path>
            </a:pathLst>
          </a:custGeom>
          <a:ln w="187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2074792" y="2347527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89" h="250189">
                <a:moveTo>
                  <a:pt x="0" y="124567"/>
                </a:moveTo>
                <a:lnTo>
                  <a:pt x="7345" y="82141"/>
                </a:lnTo>
                <a:lnTo>
                  <a:pt x="27677" y="45934"/>
                </a:lnTo>
                <a:lnTo>
                  <a:pt x="58443" y="18504"/>
                </a:lnTo>
                <a:lnTo>
                  <a:pt x="97086" y="2406"/>
                </a:lnTo>
                <a:lnTo>
                  <a:pt x="111277" y="0"/>
                </a:lnTo>
                <a:lnTo>
                  <a:pt x="127771" y="609"/>
                </a:lnTo>
                <a:lnTo>
                  <a:pt x="172246" y="10981"/>
                </a:lnTo>
                <a:lnTo>
                  <a:pt x="208088" y="32468"/>
                </a:lnTo>
                <a:lnTo>
                  <a:pt x="233853" y="62886"/>
                </a:lnTo>
                <a:lnTo>
                  <a:pt x="248097" y="100052"/>
                </a:lnTo>
                <a:lnTo>
                  <a:pt x="250035" y="113563"/>
                </a:lnTo>
                <a:lnTo>
                  <a:pt x="249352" y="129703"/>
                </a:lnTo>
                <a:lnTo>
                  <a:pt x="238599" y="173423"/>
                </a:lnTo>
                <a:lnTo>
                  <a:pt x="216542" y="208803"/>
                </a:lnTo>
                <a:lnTo>
                  <a:pt x="185433" y="234187"/>
                </a:lnTo>
                <a:lnTo>
                  <a:pt x="147526" y="247918"/>
                </a:lnTo>
                <a:lnTo>
                  <a:pt x="133769" y="249619"/>
                </a:lnTo>
                <a:lnTo>
                  <a:pt x="117952" y="248882"/>
                </a:lnTo>
                <a:lnTo>
                  <a:pt x="74927" y="237816"/>
                </a:lnTo>
                <a:lnTo>
                  <a:pt x="39974" y="215264"/>
                </a:lnTo>
                <a:lnTo>
                  <a:pt x="14936" y="183543"/>
                </a:lnTo>
                <a:lnTo>
                  <a:pt x="1656" y="144971"/>
                </a:lnTo>
                <a:lnTo>
                  <a:pt x="0" y="124567"/>
                </a:lnTo>
                <a:close/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3525318" y="2318664"/>
            <a:ext cx="349853" cy="35007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3574989" y="2347528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89" h="250189">
                <a:moveTo>
                  <a:pt x="111278" y="0"/>
                </a:moveTo>
                <a:lnTo>
                  <a:pt x="70576" y="11754"/>
                </a:lnTo>
                <a:lnTo>
                  <a:pt x="36900" y="35692"/>
                </a:lnTo>
                <a:lnTo>
                  <a:pt x="12806" y="69257"/>
                </a:lnTo>
                <a:lnTo>
                  <a:pt x="847" y="109891"/>
                </a:lnTo>
                <a:lnTo>
                  <a:pt x="0" y="124565"/>
                </a:lnTo>
                <a:lnTo>
                  <a:pt x="161" y="130982"/>
                </a:lnTo>
                <a:lnTo>
                  <a:pt x="9110" y="171323"/>
                </a:lnTo>
                <a:lnTo>
                  <a:pt x="30433" y="205587"/>
                </a:lnTo>
                <a:lnTo>
                  <a:pt x="62285" y="231456"/>
                </a:lnTo>
                <a:lnTo>
                  <a:pt x="102822" y="246611"/>
                </a:lnTo>
                <a:lnTo>
                  <a:pt x="133761" y="249617"/>
                </a:lnTo>
                <a:lnTo>
                  <a:pt x="147519" y="247917"/>
                </a:lnTo>
                <a:lnTo>
                  <a:pt x="185428" y="234188"/>
                </a:lnTo>
                <a:lnTo>
                  <a:pt x="216537" y="208804"/>
                </a:lnTo>
                <a:lnTo>
                  <a:pt x="238594" y="173424"/>
                </a:lnTo>
                <a:lnTo>
                  <a:pt x="249347" y="129707"/>
                </a:lnTo>
                <a:lnTo>
                  <a:pt x="250030" y="113568"/>
                </a:lnTo>
                <a:lnTo>
                  <a:pt x="248093" y="100058"/>
                </a:lnTo>
                <a:lnTo>
                  <a:pt x="233853" y="62891"/>
                </a:lnTo>
                <a:lnTo>
                  <a:pt x="208090" y="32471"/>
                </a:lnTo>
                <a:lnTo>
                  <a:pt x="172249" y="10982"/>
                </a:lnTo>
                <a:lnTo>
                  <a:pt x="127773" y="609"/>
                </a:lnTo>
                <a:lnTo>
                  <a:pt x="111278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3700245" y="2346756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674"/>
                </a:lnTo>
              </a:path>
            </a:pathLst>
          </a:custGeom>
          <a:ln w="18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3574988" y="2472093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 h="0">
                <a:moveTo>
                  <a:pt x="0" y="0"/>
                </a:moveTo>
                <a:lnTo>
                  <a:pt x="250512" y="0"/>
                </a:lnTo>
              </a:path>
            </a:pathLst>
          </a:custGeom>
          <a:ln w="187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3574988" y="2347527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89" h="250189">
                <a:moveTo>
                  <a:pt x="0" y="124567"/>
                </a:moveTo>
                <a:lnTo>
                  <a:pt x="7345" y="82141"/>
                </a:lnTo>
                <a:lnTo>
                  <a:pt x="27677" y="45934"/>
                </a:lnTo>
                <a:lnTo>
                  <a:pt x="58443" y="18504"/>
                </a:lnTo>
                <a:lnTo>
                  <a:pt x="97086" y="2406"/>
                </a:lnTo>
                <a:lnTo>
                  <a:pt x="111277" y="0"/>
                </a:lnTo>
                <a:lnTo>
                  <a:pt x="127771" y="609"/>
                </a:lnTo>
                <a:lnTo>
                  <a:pt x="172246" y="10981"/>
                </a:lnTo>
                <a:lnTo>
                  <a:pt x="208088" y="32468"/>
                </a:lnTo>
                <a:lnTo>
                  <a:pt x="233853" y="62886"/>
                </a:lnTo>
                <a:lnTo>
                  <a:pt x="248097" y="100052"/>
                </a:lnTo>
                <a:lnTo>
                  <a:pt x="250035" y="113563"/>
                </a:lnTo>
                <a:lnTo>
                  <a:pt x="249352" y="129703"/>
                </a:lnTo>
                <a:lnTo>
                  <a:pt x="238599" y="173423"/>
                </a:lnTo>
                <a:lnTo>
                  <a:pt x="216542" y="208803"/>
                </a:lnTo>
                <a:lnTo>
                  <a:pt x="185433" y="234187"/>
                </a:lnTo>
                <a:lnTo>
                  <a:pt x="147526" y="247918"/>
                </a:lnTo>
                <a:lnTo>
                  <a:pt x="133769" y="249619"/>
                </a:lnTo>
                <a:lnTo>
                  <a:pt x="117952" y="248882"/>
                </a:lnTo>
                <a:lnTo>
                  <a:pt x="74927" y="237816"/>
                </a:lnTo>
                <a:lnTo>
                  <a:pt x="39974" y="215264"/>
                </a:lnTo>
                <a:lnTo>
                  <a:pt x="14936" y="183543"/>
                </a:lnTo>
                <a:lnTo>
                  <a:pt x="1656" y="144971"/>
                </a:lnTo>
                <a:lnTo>
                  <a:pt x="0" y="124567"/>
                </a:lnTo>
                <a:close/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 txBox="1"/>
          <p:nvPr/>
        </p:nvSpPr>
        <p:spPr>
          <a:xfrm>
            <a:off x="3031749" y="915234"/>
            <a:ext cx="296545" cy="158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>
                <a:latin typeface="Calibri"/>
                <a:cs typeface="Calibri"/>
              </a:rPr>
              <a:t>S</a:t>
            </a:r>
            <a:r>
              <a:rPr dirty="0" sz="1050" spc="-5">
                <a:latin typeface="Calibri"/>
                <a:cs typeface="Calibri"/>
              </a:rPr>
              <a:t>olar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141129" y="1978668"/>
            <a:ext cx="434797" cy="10948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182161" y="2012524"/>
            <a:ext cx="342265" cy="5080"/>
          </a:xfrm>
          <a:custGeom>
            <a:avLst/>
            <a:gdLst/>
            <a:ahLst/>
            <a:cxnLst/>
            <a:rect l="l" t="t" r="r" b="b"/>
            <a:pathLst>
              <a:path w="342265" h="5080">
                <a:moveTo>
                  <a:pt x="0" y="4682"/>
                </a:moveTo>
                <a:lnTo>
                  <a:pt x="341815" y="0"/>
                </a:lnTo>
              </a:path>
            </a:pathLst>
          </a:custGeom>
          <a:ln w="244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98230" y="863600"/>
            <a:ext cx="3782164" cy="185124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56539" y="898896"/>
            <a:ext cx="3665854" cy="1736089"/>
          </a:xfrm>
          <a:custGeom>
            <a:avLst/>
            <a:gdLst/>
            <a:ahLst/>
            <a:cxnLst/>
            <a:rect l="l" t="t" r="r" b="b"/>
            <a:pathLst>
              <a:path w="3665854" h="1736089">
                <a:moveTo>
                  <a:pt x="0" y="1735992"/>
                </a:moveTo>
                <a:lnTo>
                  <a:pt x="3665545" y="1735992"/>
                </a:lnTo>
                <a:lnTo>
                  <a:pt x="3665545" y="0"/>
                </a:lnTo>
                <a:lnTo>
                  <a:pt x="0" y="0"/>
                </a:lnTo>
                <a:lnTo>
                  <a:pt x="0" y="1735992"/>
                </a:lnTo>
                <a:close/>
              </a:path>
            </a:pathLst>
          </a:custGeom>
          <a:ln w="36012">
            <a:solidFill>
              <a:srgbClr val="D99694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16165" y="4509904"/>
            <a:ext cx="434797" cy="43507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293130" y="4491175"/>
            <a:ext cx="480868" cy="5344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360796" y="4532997"/>
            <a:ext cx="345440" cy="346075"/>
          </a:xfrm>
          <a:custGeom>
            <a:avLst/>
            <a:gdLst/>
            <a:ahLst/>
            <a:cxnLst/>
            <a:rect l="l" t="t" r="r" b="b"/>
            <a:pathLst>
              <a:path w="345440" h="346075">
                <a:moveTo>
                  <a:pt x="169140" y="0"/>
                </a:moveTo>
                <a:lnTo>
                  <a:pt x="126329" y="6280"/>
                </a:lnTo>
                <a:lnTo>
                  <a:pt x="87612" y="22391"/>
                </a:lnTo>
                <a:lnTo>
                  <a:pt x="54336" y="46979"/>
                </a:lnTo>
                <a:lnTo>
                  <a:pt x="27846" y="78696"/>
                </a:lnTo>
                <a:lnTo>
                  <a:pt x="9491" y="116190"/>
                </a:lnTo>
                <a:lnTo>
                  <a:pt x="618" y="158111"/>
                </a:lnTo>
                <a:lnTo>
                  <a:pt x="0" y="172834"/>
                </a:lnTo>
                <a:lnTo>
                  <a:pt x="345" y="183841"/>
                </a:lnTo>
                <a:lnTo>
                  <a:pt x="8119" y="225135"/>
                </a:lnTo>
                <a:lnTo>
                  <a:pt x="25170" y="262121"/>
                </a:lnTo>
                <a:lnTo>
                  <a:pt x="50579" y="293921"/>
                </a:lnTo>
                <a:lnTo>
                  <a:pt x="83247" y="319158"/>
                </a:lnTo>
                <a:lnTo>
                  <a:pt x="122119" y="336580"/>
                </a:lnTo>
                <a:lnTo>
                  <a:pt x="166142" y="344935"/>
                </a:lnTo>
                <a:lnTo>
                  <a:pt x="181778" y="345488"/>
                </a:lnTo>
                <a:lnTo>
                  <a:pt x="196019" y="344163"/>
                </a:lnTo>
                <a:lnTo>
                  <a:pt x="236405" y="333522"/>
                </a:lnTo>
                <a:lnTo>
                  <a:pt x="272294" y="313765"/>
                </a:lnTo>
                <a:lnTo>
                  <a:pt x="302412" y="286026"/>
                </a:lnTo>
                <a:lnTo>
                  <a:pt x="325486" y="251439"/>
                </a:lnTo>
                <a:lnTo>
                  <a:pt x="340241" y="211136"/>
                </a:lnTo>
                <a:lnTo>
                  <a:pt x="345405" y="166253"/>
                </a:lnTo>
                <a:lnTo>
                  <a:pt x="344263" y="151826"/>
                </a:lnTo>
                <a:lnTo>
                  <a:pt x="334053" y="110876"/>
                </a:lnTo>
                <a:lnTo>
                  <a:pt x="314618" y="74438"/>
                </a:lnTo>
                <a:lnTo>
                  <a:pt x="287184" y="43822"/>
                </a:lnTo>
                <a:lnTo>
                  <a:pt x="252976" y="20338"/>
                </a:lnTo>
                <a:lnTo>
                  <a:pt x="213220" y="5294"/>
                </a:lnTo>
                <a:lnTo>
                  <a:pt x="169140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360797" y="4532991"/>
            <a:ext cx="345440" cy="346075"/>
          </a:xfrm>
          <a:custGeom>
            <a:avLst/>
            <a:gdLst/>
            <a:ahLst/>
            <a:cxnLst/>
            <a:rect l="l" t="t" r="r" b="b"/>
            <a:pathLst>
              <a:path w="345440" h="346075">
                <a:moveTo>
                  <a:pt x="0" y="172841"/>
                </a:moveTo>
                <a:lnTo>
                  <a:pt x="5414" y="129744"/>
                </a:lnTo>
                <a:lnTo>
                  <a:pt x="20759" y="90623"/>
                </a:lnTo>
                <a:lnTo>
                  <a:pt x="44686" y="56829"/>
                </a:lnTo>
                <a:lnTo>
                  <a:pt x="75850" y="29714"/>
                </a:lnTo>
                <a:lnTo>
                  <a:pt x="112902" y="10626"/>
                </a:lnTo>
                <a:lnTo>
                  <a:pt x="154494" y="918"/>
                </a:lnTo>
                <a:lnTo>
                  <a:pt x="169135" y="0"/>
                </a:lnTo>
                <a:lnTo>
                  <a:pt x="184233" y="600"/>
                </a:lnTo>
                <a:lnTo>
                  <a:pt x="227008" y="9289"/>
                </a:lnTo>
                <a:lnTo>
                  <a:pt x="265051" y="27291"/>
                </a:lnTo>
                <a:lnTo>
                  <a:pt x="297139" y="53297"/>
                </a:lnTo>
                <a:lnTo>
                  <a:pt x="322045" y="85997"/>
                </a:lnTo>
                <a:lnTo>
                  <a:pt x="338544" y="124083"/>
                </a:lnTo>
                <a:lnTo>
                  <a:pt x="345411" y="166245"/>
                </a:lnTo>
                <a:lnTo>
                  <a:pt x="344834" y="181647"/>
                </a:lnTo>
                <a:lnTo>
                  <a:pt x="336331" y="225132"/>
                </a:lnTo>
                <a:lnTo>
                  <a:pt x="318662" y="263657"/>
                </a:lnTo>
                <a:lnTo>
                  <a:pt x="293099" y="296087"/>
                </a:lnTo>
                <a:lnTo>
                  <a:pt x="260917" y="321291"/>
                </a:lnTo>
                <a:lnTo>
                  <a:pt x="223389" y="338136"/>
                </a:lnTo>
                <a:lnTo>
                  <a:pt x="181789" y="345488"/>
                </a:lnTo>
                <a:lnTo>
                  <a:pt x="166152" y="344934"/>
                </a:lnTo>
                <a:lnTo>
                  <a:pt x="122128" y="336581"/>
                </a:lnTo>
                <a:lnTo>
                  <a:pt x="83254" y="319161"/>
                </a:lnTo>
                <a:lnTo>
                  <a:pt x="50584" y="293927"/>
                </a:lnTo>
                <a:lnTo>
                  <a:pt x="25173" y="262130"/>
                </a:lnTo>
                <a:lnTo>
                  <a:pt x="8075" y="225021"/>
                </a:lnTo>
                <a:lnTo>
                  <a:pt x="345" y="183852"/>
                </a:lnTo>
                <a:lnTo>
                  <a:pt x="0" y="172841"/>
                </a:lnTo>
                <a:close/>
              </a:path>
            </a:pathLst>
          </a:custGeom>
          <a:ln w="8641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 txBox="1"/>
          <p:nvPr/>
        </p:nvSpPr>
        <p:spPr>
          <a:xfrm>
            <a:off x="450606" y="4596984"/>
            <a:ext cx="167005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b="1">
                <a:latin typeface="Calibri"/>
                <a:cs typeface="Calibri"/>
              </a:rPr>
              <a:t>U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240727" y="5064794"/>
            <a:ext cx="144399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b="1">
                <a:latin typeface="Calibri"/>
                <a:cs typeface="Calibri"/>
              </a:rPr>
              <a:t>M</a:t>
            </a:r>
            <a:r>
              <a:rPr dirty="0" sz="1500" spc="-10" b="1">
                <a:latin typeface="Calibri"/>
                <a:cs typeface="Calibri"/>
              </a:rPr>
              <a:t>C</a:t>
            </a:r>
            <a:r>
              <a:rPr dirty="0" baseline="25000" sz="1500" b="1">
                <a:latin typeface="Calibri"/>
                <a:cs typeface="Calibri"/>
              </a:rPr>
              <a:t>2 </a:t>
            </a:r>
            <a:r>
              <a:rPr dirty="0" baseline="25000" sz="1500" spc="-157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Co</a:t>
            </a:r>
            <a:r>
              <a:rPr dirty="0" sz="1500" spc="-15" b="1">
                <a:latin typeface="Calibri"/>
                <a:cs typeface="Calibri"/>
              </a:rPr>
              <a:t>n</a:t>
            </a:r>
            <a:r>
              <a:rPr dirty="0" sz="1500" b="1">
                <a:latin typeface="Calibri"/>
                <a:cs typeface="Calibri"/>
              </a:rPr>
              <a:t>t</a:t>
            </a:r>
            <a:r>
              <a:rPr dirty="0" sz="1500" spc="-30" b="1">
                <a:latin typeface="Calibri"/>
                <a:cs typeface="Calibri"/>
              </a:rPr>
              <a:t>r</a:t>
            </a:r>
            <a:r>
              <a:rPr dirty="0" sz="1500" b="1">
                <a:latin typeface="Calibri"/>
                <a:cs typeface="Calibri"/>
              </a:rPr>
              <a:t>ol</a:t>
            </a:r>
            <a:r>
              <a:rPr dirty="0" sz="1500" spc="2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L</a:t>
            </a:r>
            <a:r>
              <a:rPr dirty="0" sz="1500" spc="-15" b="1">
                <a:latin typeface="Calibri"/>
                <a:cs typeface="Calibri"/>
              </a:rPr>
              <a:t>ev</a:t>
            </a:r>
            <a:r>
              <a:rPr dirty="0" sz="1500" spc="-5" b="1">
                <a:latin typeface="Calibri"/>
                <a:cs typeface="Calibri"/>
              </a:rPr>
              <a:t>el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253103" y="5262022"/>
            <a:ext cx="1419860" cy="0"/>
          </a:xfrm>
          <a:custGeom>
            <a:avLst/>
            <a:gdLst/>
            <a:ahLst/>
            <a:cxnLst/>
            <a:rect l="l" t="t" r="r" b="b"/>
            <a:pathLst>
              <a:path w="1419860" h="0">
                <a:moveTo>
                  <a:pt x="0" y="0"/>
                </a:moveTo>
                <a:lnTo>
                  <a:pt x="1419529" y="0"/>
                </a:lnTo>
              </a:path>
            </a:pathLst>
          </a:custGeom>
          <a:ln w="142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 txBox="1"/>
          <p:nvPr/>
        </p:nvSpPr>
        <p:spPr>
          <a:xfrm>
            <a:off x="1390459" y="5298410"/>
            <a:ext cx="1999614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25">
                <a:latin typeface="Calibri"/>
                <a:cs typeface="Calibri"/>
              </a:rPr>
              <a:t>F</a:t>
            </a:r>
            <a:r>
              <a:rPr dirty="0" sz="1300" spc="10">
                <a:latin typeface="Calibri"/>
                <a:cs typeface="Calibri"/>
              </a:rPr>
              <a:t>a</a:t>
            </a:r>
            <a:r>
              <a:rPr dirty="0" sz="1300">
                <a:latin typeface="Calibri"/>
                <a:cs typeface="Calibri"/>
              </a:rPr>
              <a:t>c</a:t>
            </a:r>
            <a:r>
              <a:rPr dirty="0" sz="1300" spc="5">
                <a:latin typeface="Calibri"/>
                <a:cs typeface="Calibri"/>
              </a:rPr>
              <a:t>ili</a:t>
            </a:r>
            <a:r>
              <a:rPr dirty="0" sz="1300">
                <a:latin typeface="Calibri"/>
                <a:cs typeface="Calibri"/>
              </a:rPr>
              <a:t>t</a:t>
            </a:r>
            <a:r>
              <a:rPr dirty="0" sz="1300" spc="-85">
                <a:latin typeface="Calibri"/>
                <a:cs typeface="Calibri"/>
              </a:rPr>
              <a:t>y</a:t>
            </a:r>
            <a:r>
              <a:rPr dirty="0" sz="1300">
                <a:latin typeface="Calibri"/>
                <a:cs typeface="Calibri"/>
              </a:rPr>
              <a:t>,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a</a:t>
            </a:r>
            <a:r>
              <a:rPr dirty="0" sz="1300">
                <a:latin typeface="Calibri"/>
                <a:cs typeface="Calibri"/>
              </a:rPr>
              <a:t>u</a:t>
            </a:r>
            <a:r>
              <a:rPr dirty="0" sz="1300" spc="-10">
                <a:latin typeface="Calibri"/>
                <a:cs typeface="Calibri"/>
              </a:rPr>
              <a:t>t</a:t>
            </a:r>
            <a:r>
              <a:rPr dirty="0" sz="1300" spc="5">
                <a:latin typeface="Calibri"/>
                <a:cs typeface="Calibri"/>
              </a:rPr>
              <a:t>onomous </a:t>
            </a:r>
            <a:r>
              <a:rPr dirty="0" sz="1300" spc="-15">
                <a:latin typeface="Calibri"/>
                <a:cs typeface="Calibri"/>
              </a:rPr>
              <a:t>c</a:t>
            </a:r>
            <a:r>
              <a:rPr dirty="0" sz="1300" spc="10">
                <a:latin typeface="Calibri"/>
                <a:cs typeface="Calibri"/>
              </a:rPr>
              <a:t>a</a:t>
            </a:r>
            <a:r>
              <a:rPr dirty="0" sz="1300">
                <a:latin typeface="Calibri"/>
                <a:cs typeface="Calibri"/>
              </a:rPr>
              <a:t>p</a:t>
            </a:r>
            <a:r>
              <a:rPr dirty="0" sz="1300" spc="10">
                <a:latin typeface="Calibri"/>
                <a:cs typeface="Calibri"/>
              </a:rPr>
              <a:t>a</a:t>
            </a:r>
            <a:r>
              <a:rPr dirty="0" sz="1300">
                <a:latin typeface="Calibri"/>
                <a:cs typeface="Calibri"/>
              </a:rPr>
              <a:t>b</a:t>
            </a:r>
            <a:r>
              <a:rPr dirty="0" sz="1300" spc="5">
                <a:latin typeface="Calibri"/>
                <a:cs typeface="Calibri"/>
              </a:rPr>
              <a:t>l</a:t>
            </a:r>
            <a:r>
              <a:rPr dirty="0" sz="1300" spc="5">
                <a:latin typeface="Calibri"/>
                <a:cs typeface="Calibri"/>
              </a:rPr>
              <a:t>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390459" y="5524951"/>
            <a:ext cx="226187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S</a:t>
            </a:r>
            <a:r>
              <a:rPr dirty="0" sz="1300" spc="5">
                <a:latin typeface="Calibri"/>
                <a:cs typeface="Calibri"/>
              </a:rPr>
              <a:t>u</a:t>
            </a:r>
            <a:r>
              <a:rPr dirty="0" sz="1300" spc="-10">
                <a:latin typeface="Calibri"/>
                <a:cs typeface="Calibri"/>
              </a:rPr>
              <a:t>b</a:t>
            </a:r>
            <a:r>
              <a:rPr dirty="0" sz="1300">
                <a:latin typeface="Calibri"/>
                <a:cs typeface="Calibri"/>
              </a:rPr>
              <a:t>s</a:t>
            </a:r>
            <a:r>
              <a:rPr dirty="0" sz="1300" spc="-5">
                <a:latin typeface="Calibri"/>
                <a:cs typeface="Calibri"/>
              </a:rPr>
              <a:t>ta</a:t>
            </a:r>
            <a:r>
              <a:rPr dirty="0" sz="1300" spc="5">
                <a:latin typeface="Calibri"/>
                <a:cs typeface="Calibri"/>
              </a:rPr>
              <a:t>ti</a:t>
            </a:r>
            <a:r>
              <a:rPr dirty="0" sz="1300" spc="5">
                <a:latin typeface="Calibri"/>
                <a:cs typeface="Calibri"/>
              </a:rPr>
              <a:t>on,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a</a:t>
            </a:r>
            <a:r>
              <a:rPr dirty="0" sz="1300">
                <a:latin typeface="Calibri"/>
                <a:cs typeface="Calibri"/>
              </a:rPr>
              <a:t>u</a:t>
            </a:r>
            <a:r>
              <a:rPr dirty="0" sz="1300" spc="-10">
                <a:latin typeface="Calibri"/>
                <a:cs typeface="Calibri"/>
              </a:rPr>
              <a:t>t</a:t>
            </a:r>
            <a:r>
              <a:rPr dirty="0" sz="1300" spc="5">
                <a:latin typeface="Calibri"/>
                <a:cs typeface="Calibri"/>
              </a:rPr>
              <a:t>onomous </a:t>
            </a:r>
            <a:r>
              <a:rPr dirty="0" sz="1300" spc="-15">
                <a:latin typeface="Calibri"/>
                <a:cs typeface="Calibri"/>
              </a:rPr>
              <a:t>c</a:t>
            </a:r>
            <a:r>
              <a:rPr dirty="0" sz="1300" spc="10">
                <a:latin typeface="Calibri"/>
                <a:cs typeface="Calibri"/>
              </a:rPr>
              <a:t>a</a:t>
            </a:r>
            <a:r>
              <a:rPr dirty="0" sz="1300">
                <a:latin typeface="Calibri"/>
                <a:cs typeface="Calibri"/>
              </a:rPr>
              <a:t>p</a:t>
            </a:r>
            <a:r>
              <a:rPr dirty="0" sz="1300" spc="10">
                <a:latin typeface="Calibri"/>
                <a:cs typeface="Calibri"/>
              </a:rPr>
              <a:t>a</a:t>
            </a:r>
            <a:r>
              <a:rPr dirty="0" sz="1300">
                <a:latin typeface="Calibri"/>
                <a:cs typeface="Calibri"/>
              </a:rPr>
              <a:t>b</a:t>
            </a:r>
            <a:r>
              <a:rPr dirty="0" sz="1300" spc="5">
                <a:latin typeface="Calibri"/>
                <a:cs typeface="Calibri"/>
              </a:rPr>
              <a:t>l</a:t>
            </a:r>
            <a:r>
              <a:rPr dirty="0" sz="1300" spc="5">
                <a:latin typeface="Calibri"/>
                <a:cs typeface="Calibri"/>
              </a:rPr>
              <a:t>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128172" y="5282095"/>
            <a:ext cx="262030" cy="26219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059065" y="5199978"/>
            <a:ext cx="398804" cy="48406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1172891" y="5305626"/>
            <a:ext cx="172720" cy="172085"/>
          </a:xfrm>
          <a:custGeom>
            <a:avLst/>
            <a:gdLst/>
            <a:ahLst/>
            <a:cxnLst/>
            <a:rect l="l" t="t" r="r" b="b"/>
            <a:pathLst>
              <a:path w="172719" h="172085">
                <a:moveTo>
                  <a:pt x="77163" y="0"/>
                </a:moveTo>
                <a:lnTo>
                  <a:pt x="37842" y="14395"/>
                </a:lnTo>
                <a:lnTo>
                  <a:pt x="10278" y="44881"/>
                </a:lnTo>
                <a:lnTo>
                  <a:pt x="110" y="83589"/>
                </a:lnTo>
                <a:lnTo>
                  <a:pt x="0" y="89897"/>
                </a:lnTo>
                <a:lnTo>
                  <a:pt x="1685" y="103362"/>
                </a:lnTo>
                <a:lnTo>
                  <a:pt x="18697" y="138720"/>
                </a:lnTo>
                <a:lnTo>
                  <a:pt x="51473" y="163008"/>
                </a:lnTo>
                <a:lnTo>
                  <a:pt x="97221" y="171708"/>
                </a:lnTo>
                <a:lnTo>
                  <a:pt x="111014" y="168789"/>
                </a:lnTo>
                <a:lnTo>
                  <a:pt x="146194" y="147962"/>
                </a:lnTo>
                <a:lnTo>
                  <a:pt x="168045" y="112730"/>
                </a:lnTo>
                <a:lnTo>
                  <a:pt x="172650" y="83589"/>
                </a:lnTo>
                <a:lnTo>
                  <a:pt x="171180" y="69905"/>
                </a:lnTo>
                <a:lnTo>
                  <a:pt x="154592" y="33885"/>
                </a:lnTo>
                <a:lnTo>
                  <a:pt x="122199" y="9034"/>
                </a:lnTo>
                <a:lnTo>
                  <a:pt x="77163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1172803" y="5305624"/>
            <a:ext cx="173355" cy="172085"/>
          </a:xfrm>
          <a:custGeom>
            <a:avLst/>
            <a:gdLst/>
            <a:ahLst/>
            <a:cxnLst/>
            <a:rect l="l" t="t" r="r" b="b"/>
            <a:pathLst>
              <a:path w="173355" h="172085">
                <a:moveTo>
                  <a:pt x="0" y="85961"/>
                </a:moveTo>
                <a:lnTo>
                  <a:pt x="10380" y="44847"/>
                </a:lnTo>
                <a:lnTo>
                  <a:pt x="37927" y="14394"/>
                </a:lnTo>
                <a:lnTo>
                  <a:pt x="77248" y="0"/>
                </a:lnTo>
                <a:lnTo>
                  <a:pt x="93470" y="967"/>
                </a:lnTo>
                <a:lnTo>
                  <a:pt x="134643" y="15789"/>
                </a:lnTo>
                <a:lnTo>
                  <a:pt x="162119" y="44879"/>
                </a:lnTo>
                <a:lnTo>
                  <a:pt x="172735" y="83590"/>
                </a:lnTo>
                <a:lnTo>
                  <a:pt x="171557" y="98607"/>
                </a:lnTo>
                <a:lnTo>
                  <a:pt x="155301" y="137584"/>
                </a:lnTo>
                <a:lnTo>
                  <a:pt x="123991" y="163745"/>
                </a:lnTo>
                <a:lnTo>
                  <a:pt x="97311" y="171714"/>
                </a:lnTo>
                <a:lnTo>
                  <a:pt x="80791" y="170825"/>
                </a:lnTo>
                <a:lnTo>
                  <a:pt x="39057" y="156426"/>
                </a:lnTo>
                <a:lnTo>
                  <a:pt x="11226" y="127944"/>
                </a:lnTo>
                <a:lnTo>
                  <a:pt x="88" y="89904"/>
                </a:lnTo>
                <a:lnTo>
                  <a:pt x="0" y="85961"/>
                </a:lnTo>
                <a:close/>
              </a:path>
            </a:pathLst>
          </a:custGeom>
          <a:ln w="8641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835907" y="5966408"/>
            <a:ext cx="561493" cy="30541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880539" y="5989457"/>
            <a:ext cx="472440" cy="216535"/>
          </a:xfrm>
          <a:custGeom>
            <a:avLst/>
            <a:gdLst/>
            <a:ahLst/>
            <a:cxnLst/>
            <a:rect l="l" t="t" r="r" b="b"/>
            <a:pathLst>
              <a:path w="472440" h="216535">
                <a:moveTo>
                  <a:pt x="236118" y="0"/>
                </a:moveTo>
                <a:lnTo>
                  <a:pt x="197819" y="1414"/>
                </a:lnTo>
                <a:lnTo>
                  <a:pt x="144210" y="8490"/>
                </a:lnTo>
                <a:lnTo>
                  <a:pt x="96670" y="20847"/>
                </a:lnTo>
                <a:lnTo>
                  <a:pt x="56838" y="37731"/>
                </a:lnTo>
                <a:lnTo>
                  <a:pt x="18555" y="65992"/>
                </a:lnTo>
                <a:lnTo>
                  <a:pt x="0" y="108051"/>
                </a:lnTo>
                <a:lnTo>
                  <a:pt x="782" y="116913"/>
                </a:lnTo>
                <a:lnTo>
                  <a:pt x="26355" y="157708"/>
                </a:lnTo>
                <a:lnTo>
                  <a:pt x="69157" y="184456"/>
                </a:lnTo>
                <a:lnTo>
                  <a:pt x="111741" y="199915"/>
                </a:lnTo>
                <a:lnTo>
                  <a:pt x="161487" y="210594"/>
                </a:lnTo>
                <a:lnTo>
                  <a:pt x="216753" y="215745"/>
                </a:lnTo>
                <a:lnTo>
                  <a:pt x="236118" y="216103"/>
                </a:lnTo>
                <a:lnTo>
                  <a:pt x="255483" y="215745"/>
                </a:lnTo>
                <a:lnTo>
                  <a:pt x="310749" y="210594"/>
                </a:lnTo>
                <a:lnTo>
                  <a:pt x="360495" y="199915"/>
                </a:lnTo>
                <a:lnTo>
                  <a:pt x="403078" y="184456"/>
                </a:lnTo>
                <a:lnTo>
                  <a:pt x="436860" y="164969"/>
                </a:lnTo>
                <a:lnTo>
                  <a:pt x="465374" y="134018"/>
                </a:lnTo>
                <a:lnTo>
                  <a:pt x="472236" y="108051"/>
                </a:lnTo>
                <a:lnTo>
                  <a:pt x="471454" y="99189"/>
                </a:lnTo>
                <a:lnTo>
                  <a:pt x="445881" y="58394"/>
                </a:lnTo>
                <a:lnTo>
                  <a:pt x="403078" y="31646"/>
                </a:lnTo>
                <a:lnTo>
                  <a:pt x="360495" y="16188"/>
                </a:lnTo>
                <a:lnTo>
                  <a:pt x="310749" y="5508"/>
                </a:lnTo>
                <a:lnTo>
                  <a:pt x="255483" y="358"/>
                </a:lnTo>
                <a:lnTo>
                  <a:pt x="236118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880538" y="5989458"/>
            <a:ext cx="472440" cy="216535"/>
          </a:xfrm>
          <a:custGeom>
            <a:avLst/>
            <a:gdLst/>
            <a:ahLst/>
            <a:cxnLst/>
            <a:rect l="l" t="t" r="r" b="b"/>
            <a:pathLst>
              <a:path w="472440" h="216535">
                <a:moveTo>
                  <a:pt x="0" y="108049"/>
                </a:moveTo>
                <a:lnTo>
                  <a:pt x="18555" y="65989"/>
                </a:lnTo>
                <a:lnTo>
                  <a:pt x="56837" y="37729"/>
                </a:lnTo>
                <a:lnTo>
                  <a:pt x="96668" y="20845"/>
                </a:lnTo>
                <a:lnTo>
                  <a:pt x="144208" y="8490"/>
                </a:lnTo>
                <a:lnTo>
                  <a:pt x="197816" y="1414"/>
                </a:lnTo>
                <a:lnTo>
                  <a:pt x="236115" y="0"/>
                </a:lnTo>
                <a:lnTo>
                  <a:pt x="255480" y="358"/>
                </a:lnTo>
                <a:lnTo>
                  <a:pt x="310746" y="5507"/>
                </a:lnTo>
                <a:lnTo>
                  <a:pt x="360490" y="16187"/>
                </a:lnTo>
                <a:lnTo>
                  <a:pt x="403074" y="31644"/>
                </a:lnTo>
                <a:lnTo>
                  <a:pt x="436855" y="51131"/>
                </a:lnTo>
                <a:lnTo>
                  <a:pt x="465368" y="82082"/>
                </a:lnTo>
                <a:lnTo>
                  <a:pt x="472230" y="108049"/>
                </a:lnTo>
                <a:lnTo>
                  <a:pt x="471447" y="116911"/>
                </a:lnTo>
                <a:lnTo>
                  <a:pt x="445875" y="157706"/>
                </a:lnTo>
                <a:lnTo>
                  <a:pt x="403074" y="184453"/>
                </a:lnTo>
                <a:lnTo>
                  <a:pt x="360490" y="199911"/>
                </a:lnTo>
                <a:lnTo>
                  <a:pt x="310746" y="210590"/>
                </a:lnTo>
                <a:lnTo>
                  <a:pt x="255480" y="215740"/>
                </a:lnTo>
                <a:lnTo>
                  <a:pt x="236115" y="216098"/>
                </a:lnTo>
                <a:lnTo>
                  <a:pt x="216750" y="215740"/>
                </a:lnTo>
                <a:lnTo>
                  <a:pt x="161484" y="210590"/>
                </a:lnTo>
                <a:lnTo>
                  <a:pt x="111739" y="199911"/>
                </a:lnTo>
                <a:lnTo>
                  <a:pt x="69156" y="184453"/>
                </a:lnTo>
                <a:lnTo>
                  <a:pt x="35375" y="164967"/>
                </a:lnTo>
                <a:lnTo>
                  <a:pt x="6862" y="134016"/>
                </a:lnTo>
                <a:lnTo>
                  <a:pt x="0" y="108049"/>
                </a:lnTo>
                <a:close/>
              </a:path>
            </a:pathLst>
          </a:custGeom>
          <a:ln w="8642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128172" y="5527007"/>
            <a:ext cx="262030" cy="26219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057625" y="5444890"/>
            <a:ext cx="401683" cy="48406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172891" y="5550538"/>
            <a:ext cx="172720" cy="172085"/>
          </a:xfrm>
          <a:custGeom>
            <a:avLst/>
            <a:gdLst/>
            <a:ahLst/>
            <a:cxnLst/>
            <a:rect l="l" t="t" r="r" b="b"/>
            <a:pathLst>
              <a:path w="172719" h="172085">
                <a:moveTo>
                  <a:pt x="77163" y="0"/>
                </a:moveTo>
                <a:lnTo>
                  <a:pt x="37842" y="14392"/>
                </a:lnTo>
                <a:lnTo>
                  <a:pt x="10278" y="44875"/>
                </a:lnTo>
                <a:lnTo>
                  <a:pt x="110" y="83589"/>
                </a:lnTo>
                <a:lnTo>
                  <a:pt x="0" y="89897"/>
                </a:lnTo>
                <a:lnTo>
                  <a:pt x="1685" y="103362"/>
                </a:lnTo>
                <a:lnTo>
                  <a:pt x="18697" y="138720"/>
                </a:lnTo>
                <a:lnTo>
                  <a:pt x="51473" y="163008"/>
                </a:lnTo>
                <a:lnTo>
                  <a:pt x="97221" y="171708"/>
                </a:lnTo>
                <a:lnTo>
                  <a:pt x="111014" y="168790"/>
                </a:lnTo>
                <a:lnTo>
                  <a:pt x="146194" y="147962"/>
                </a:lnTo>
                <a:lnTo>
                  <a:pt x="168045" y="112730"/>
                </a:lnTo>
                <a:lnTo>
                  <a:pt x="172650" y="83589"/>
                </a:lnTo>
                <a:lnTo>
                  <a:pt x="171180" y="69902"/>
                </a:lnTo>
                <a:lnTo>
                  <a:pt x="154592" y="33880"/>
                </a:lnTo>
                <a:lnTo>
                  <a:pt x="122199" y="9032"/>
                </a:lnTo>
                <a:lnTo>
                  <a:pt x="77163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172803" y="5550536"/>
            <a:ext cx="173355" cy="172085"/>
          </a:xfrm>
          <a:custGeom>
            <a:avLst/>
            <a:gdLst/>
            <a:ahLst/>
            <a:cxnLst/>
            <a:rect l="l" t="t" r="r" b="b"/>
            <a:pathLst>
              <a:path w="173355" h="172085">
                <a:moveTo>
                  <a:pt x="0" y="85961"/>
                </a:moveTo>
                <a:lnTo>
                  <a:pt x="10380" y="44847"/>
                </a:lnTo>
                <a:lnTo>
                  <a:pt x="37927" y="14394"/>
                </a:lnTo>
                <a:lnTo>
                  <a:pt x="77248" y="0"/>
                </a:lnTo>
                <a:lnTo>
                  <a:pt x="93470" y="967"/>
                </a:lnTo>
                <a:lnTo>
                  <a:pt x="134643" y="15789"/>
                </a:lnTo>
                <a:lnTo>
                  <a:pt x="162119" y="44879"/>
                </a:lnTo>
                <a:lnTo>
                  <a:pt x="172735" y="83590"/>
                </a:lnTo>
                <a:lnTo>
                  <a:pt x="171557" y="98607"/>
                </a:lnTo>
                <a:lnTo>
                  <a:pt x="155301" y="137584"/>
                </a:lnTo>
                <a:lnTo>
                  <a:pt x="123991" y="163745"/>
                </a:lnTo>
                <a:lnTo>
                  <a:pt x="97311" y="171714"/>
                </a:lnTo>
                <a:lnTo>
                  <a:pt x="80791" y="170825"/>
                </a:lnTo>
                <a:lnTo>
                  <a:pt x="39057" y="156426"/>
                </a:lnTo>
                <a:lnTo>
                  <a:pt x="11226" y="127944"/>
                </a:lnTo>
                <a:lnTo>
                  <a:pt x="88" y="89904"/>
                </a:lnTo>
                <a:lnTo>
                  <a:pt x="0" y="85961"/>
                </a:lnTo>
                <a:close/>
              </a:path>
            </a:pathLst>
          </a:custGeom>
          <a:ln w="8641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128172" y="5753191"/>
            <a:ext cx="262030" cy="26219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063384" y="5692683"/>
            <a:ext cx="391605" cy="43363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172891" y="5776722"/>
            <a:ext cx="172720" cy="172085"/>
          </a:xfrm>
          <a:custGeom>
            <a:avLst/>
            <a:gdLst/>
            <a:ahLst/>
            <a:cxnLst/>
            <a:rect l="l" t="t" r="r" b="b"/>
            <a:pathLst>
              <a:path w="172719" h="172085">
                <a:moveTo>
                  <a:pt x="77163" y="0"/>
                </a:moveTo>
                <a:lnTo>
                  <a:pt x="37842" y="14392"/>
                </a:lnTo>
                <a:lnTo>
                  <a:pt x="10278" y="44875"/>
                </a:lnTo>
                <a:lnTo>
                  <a:pt x="110" y="83589"/>
                </a:lnTo>
                <a:lnTo>
                  <a:pt x="0" y="89897"/>
                </a:lnTo>
                <a:lnTo>
                  <a:pt x="1685" y="103362"/>
                </a:lnTo>
                <a:lnTo>
                  <a:pt x="18697" y="138720"/>
                </a:lnTo>
                <a:lnTo>
                  <a:pt x="51473" y="163008"/>
                </a:lnTo>
                <a:lnTo>
                  <a:pt x="97221" y="171708"/>
                </a:lnTo>
                <a:lnTo>
                  <a:pt x="111014" y="168790"/>
                </a:lnTo>
                <a:lnTo>
                  <a:pt x="146194" y="147962"/>
                </a:lnTo>
                <a:lnTo>
                  <a:pt x="168045" y="112730"/>
                </a:lnTo>
                <a:lnTo>
                  <a:pt x="172650" y="83589"/>
                </a:lnTo>
                <a:lnTo>
                  <a:pt x="171180" y="69902"/>
                </a:lnTo>
                <a:lnTo>
                  <a:pt x="154592" y="33880"/>
                </a:lnTo>
                <a:lnTo>
                  <a:pt x="122199" y="9032"/>
                </a:lnTo>
                <a:lnTo>
                  <a:pt x="77163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172803" y="5776719"/>
            <a:ext cx="173355" cy="172085"/>
          </a:xfrm>
          <a:custGeom>
            <a:avLst/>
            <a:gdLst/>
            <a:ahLst/>
            <a:cxnLst/>
            <a:rect l="l" t="t" r="r" b="b"/>
            <a:pathLst>
              <a:path w="173355" h="172085">
                <a:moveTo>
                  <a:pt x="0" y="85961"/>
                </a:moveTo>
                <a:lnTo>
                  <a:pt x="10380" y="44847"/>
                </a:lnTo>
                <a:lnTo>
                  <a:pt x="37927" y="14394"/>
                </a:lnTo>
                <a:lnTo>
                  <a:pt x="77248" y="0"/>
                </a:lnTo>
                <a:lnTo>
                  <a:pt x="93470" y="967"/>
                </a:lnTo>
                <a:lnTo>
                  <a:pt x="134643" y="15789"/>
                </a:lnTo>
                <a:lnTo>
                  <a:pt x="162119" y="44879"/>
                </a:lnTo>
                <a:lnTo>
                  <a:pt x="172735" y="83590"/>
                </a:lnTo>
                <a:lnTo>
                  <a:pt x="171557" y="98607"/>
                </a:lnTo>
                <a:lnTo>
                  <a:pt x="155301" y="137584"/>
                </a:lnTo>
                <a:lnTo>
                  <a:pt x="123991" y="163745"/>
                </a:lnTo>
                <a:lnTo>
                  <a:pt x="97311" y="171714"/>
                </a:lnTo>
                <a:lnTo>
                  <a:pt x="80791" y="170825"/>
                </a:lnTo>
                <a:lnTo>
                  <a:pt x="39057" y="156426"/>
                </a:lnTo>
                <a:lnTo>
                  <a:pt x="11226" y="127944"/>
                </a:lnTo>
                <a:lnTo>
                  <a:pt x="88" y="89904"/>
                </a:lnTo>
                <a:lnTo>
                  <a:pt x="0" y="85961"/>
                </a:lnTo>
                <a:close/>
              </a:path>
            </a:pathLst>
          </a:custGeom>
          <a:ln w="8641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 txBox="1"/>
          <p:nvPr/>
        </p:nvSpPr>
        <p:spPr>
          <a:xfrm>
            <a:off x="1191489" y="5751154"/>
            <a:ext cx="638175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8547" sz="1950" spc="22" b="1">
                <a:latin typeface="Calibri"/>
                <a:cs typeface="Calibri"/>
              </a:rPr>
              <a:t>U</a:t>
            </a:r>
            <a:r>
              <a:rPr dirty="0" baseline="-8547" sz="1950" spc="22" b="1">
                <a:latin typeface="Calibri"/>
                <a:cs typeface="Calibri"/>
              </a:rPr>
              <a:t> </a:t>
            </a:r>
            <a:r>
              <a:rPr dirty="0" baseline="-8547" sz="1950" spc="165" b="1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Utili</a:t>
            </a:r>
            <a:r>
              <a:rPr dirty="0" sz="1300" spc="5">
                <a:latin typeface="Calibri"/>
                <a:cs typeface="Calibri"/>
              </a:rPr>
              <a:t>ty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390459" y="5975841"/>
            <a:ext cx="215011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Ind</a:t>
            </a:r>
            <a:r>
              <a:rPr dirty="0" sz="1300" spc="10">
                <a:latin typeface="Calibri"/>
                <a:cs typeface="Calibri"/>
              </a:rPr>
              <a:t>e</a:t>
            </a:r>
            <a:r>
              <a:rPr dirty="0" sz="1300">
                <a:latin typeface="Calibri"/>
                <a:cs typeface="Calibri"/>
              </a:rPr>
              <a:t>p</a:t>
            </a:r>
            <a:r>
              <a:rPr dirty="0" sz="1300" spc="10">
                <a:latin typeface="Calibri"/>
                <a:cs typeface="Calibri"/>
              </a:rPr>
              <a:t>e</a:t>
            </a:r>
            <a:r>
              <a:rPr dirty="0" sz="1300">
                <a:latin typeface="Calibri"/>
                <a:cs typeface="Calibri"/>
              </a:rPr>
              <a:t>nd</a:t>
            </a:r>
            <a:r>
              <a:rPr dirty="0" sz="1300" spc="10">
                <a:latin typeface="Calibri"/>
                <a:cs typeface="Calibri"/>
              </a:rPr>
              <a:t>e</a:t>
            </a:r>
            <a:r>
              <a:rPr dirty="0" sz="1300" spc="-10">
                <a:latin typeface="Calibri"/>
                <a:cs typeface="Calibri"/>
              </a:rPr>
              <a:t>n</a:t>
            </a:r>
            <a:r>
              <a:rPr dirty="0" sz="1300" spc="5">
                <a:latin typeface="Calibri"/>
                <a:cs typeface="Calibri"/>
              </a:rPr>
              <a:t>t</a:t>
            </a:r>
            <a:r>
              <a:rPr dirty="0" sz="1300" spc="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</a:t>
            </a:r>
            <a:r>
              <a:rPr dirty="0" sz="1300" spc="-10">
                <a:latin typeface="Calibri"/>
                <a:cs typeface="Calibri"/>
              </a:rPr>
              <a:t>y</a:t>
            </a:r>
            <a:r>
              <a:rPr dirty="0" sz="1300">
                <a:latin typeface="Calibri"/>
                <a:cs typeface="Calibri"/>
              </a:rPr>
              <a:t>s</a:t>
            </a:r>
            <a:r>
              <a:rPr dirty="0" sz="1300" spc="-10">
                <a:latin typeface="Calibri"/>
                <a:cs typeface="Calibri"/>
              </a:rPr>
              <a:t>t</a:t>
            </a:r>
            <a:r>
              <a:rPr dirty="0" sz="1300" spc="5">
                <a:latin typeface="Calibri"/>
                <a:cs typeface="Calibri"/>
              </a:rPr>
              <a:t>e</a:t>
            </a:r>
            <a:r>
              <a:rPr dirty="0" sz="1300">
                <a:latin typeface="Calibri"/>
                <a:cs typeface="Calibri"/>
              </a:rPr>
              <a:t>m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Op</a:t>
            </a:r>
            <a:r>
              <a:rPr dirty="0" sz="1300" spc="5">
                <a:latin typeface="Calibri"/>
                <a:cs typeface="Calibri"/>
              </a:rPr>
              <a:t>e</a:t>
            </a:r>
            <a:r>
              <a:rPr dirty="0" sz="1300" spc="-25">
                <a:latin typeface="Calibri"/>
                <a:cs typeface="Calibri"/>
              </a:rPr>
              <a:t>r</a:t>
            </a:r>
            <a:r>
              <a:rPr dirty="0" sz="1300" spc="-5">
                <a:latin typeface="Calibri"/>
                <a:cs typeface="Calibri"/>
              </a:rPr>
              <a:t>at</a:t>
            </a:r>
            <a:r>
              <a:rPr dirty="0" sz="1300" spc="5">
                <a:latin typeface="Calibri"/>
                <a:cs typeface="Calibri"/>
              </a:rPr>
              <a:t>o</a:t>
            </a:r>
            <a:r>
              <a:rPr dirty="0" sz="1300" spc="-15">
                <a:latin typeface="Calibri"/>
                <a:cs typeface="Calibri"/>
              </a:rPr>
              <a:t>r</a:t>
            </a:r>
            <a:r>
              <a:rPr dirty="0" sz="1300" spc="10">
                <a:latin typeface="Calibri"/>
                <a:cs typeface="Calibri"/>
              </a:rPr>
              <a:t>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201855" y="5295126"/>
            <a:ext cx="113664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b="1">
                <a:latin typeface="Calibri"/>
                <a:cs typeface="Calibri"/>
              </a:rPr>
              <a:t>F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006340" y="6010095"/>
            <a:ext cx="26352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latin typeface="Calibri"/>
                <a:cs typeface="Calibri"/>
              </a:rPr>
              <a:t>I</a:t>
            </a:r>
            <a:r>
              <a:rPr dirty="0" sz="1300" spc="-5" b="1">
                <a:latin typeface="Calibri"/>
                <a:cs typeface="Calibri"/>
              </a:rPr>
              <a:t>S</a:t>
            </a:r>
            <a:r>
              <a:rPr dirty="0" sz="1300" spc="15" b="1">
                <a:latin typeface="Calibri"/>
                <a:cs typeface="Calibri"/>
              </a:rPr>
              <a:t>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200415" y="5540038"/>
            <a:ext cx="11620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b="1">
                <a:latin typeface="Calibri"/>
                <a:cs typeface="Calibri"/>
              </a:rPr>
              <a:t>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241300" y="5123623"/>
            <a:ext cx="542777" cy="49558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284491" y="5146669"/>
            <a:ext cx="455295" cy="406400"/>
          </a:xfrm>
          <a:custGeom>
            <a:avLst/>
            <a:gdLst/>
            <a:ahLst/>
            <a:cxnLst/>
            <a:rect l="l" t="t" r="r" b="b"/>
            <a:pathLst>
              <a:path w="455295" h="406400">
                <a:moveTo>
                  <a:pt x="227482" y="0"/>
                </a:moveTo>
                <a:lnTo>
                  <a:pt x="172817" y="5903"/>
                </a:lnTo>
                <a:lnTo>
                  <a:pt x="122944" y="22673"/>
                </a:lnTo>
                <a:lnTo>
                  <a:pt x="79442" y="48897"/>
                </a:lnTo>
                <a:lnTo>
                  <a:pt x="43892" y="83165"/>
                </a:lnTo>
                <a:lnTo>
                  <a:pt x="17877" y="124065"/>
                </a:lnTo>
                <a:lnTo>
                  <a:pt x="2977" y="170186"/>
                </a:lnTo>
                <a:lnTo>
                  <a:pt x="0" y="203136"/>
                </a:lnTo>
                <a:lnTo>
                  <a:pt x="754" y="219797"/>
                </a:lnTo>
                <a:lnTo>
                  <a:pt x="11597" y="267344"/>
                </a:lnTo>
                <a:lnTo>
                  <a:pt x="34083" y="310141"/>
                </a:lnTo>
                <a:lnTo>
                  <a:pt x="66630" y="346776"/>
                </a:lnTo>
                <a:lnTo>
                  <a:pt x="107657" y="375839"/>
                </a:lnTo>
                <a:lnTo>
                  <a:pt x="155582" y="395917"/>
                </a:lnTo>
                <a:lnTo>
                  <a:pt x="208826" y="405599"/>
                </a:lnTo>
                <a:lnTo>
                  <a:pt x="227482" y="406273"/>
                </a:lnTo>
                <a:lnTo>
                  <a:pt x="246138" y="405599"/>
                </a:lnTo>
                <a:lnTo>
                  <a:pt x="299380" y="395917"/>
                </a:lnTo>
                <a:lnTo>
                  <a:pt x="347303" y="375839"/>
                </a:lnTo>
                <a:lnTo>
                  <a:pt x="388327" y="346776"/>
                </a:lnTo>
                <a:lnTo>
                  <a:pt x="420871" y="310141"/>
                </a:lnTo>
                <a:lnTo>
                  <a:pt x="443355" y="267344"/>
                </a:lnTo>
                <a:lnTo>
                  <a:pt x="454198" y="219797"/>
                </a:lnTo>
                <a:lnTo>
                  <a:pt x="454952" y="203136"/>
                </a:lnTo>
                <a:lnTo>
                  <a:pt x="454198" y="186475"/>
                </a:lnTo>
                <a:lnTo>
                  <a:pt x="443355" y="138928"/>
                </a:lnTo>
                <a:lnTo>
                  <a:pt x="420871" y="96131"/>
                </a:lnTo>
                <a:lnTo>
                  <a:pt x="388327" y="59496"/>
                </a:lnTo>
                <a:lnTo>
                  <a:pt x="347303" y="30433"/>
                </a:lnTo>
                <a:lnTo>
                  <a:pt x="299380" y="10355"/>
                </a:lnTo>
                <a:lnTo>
                  <a:pt x="246138" y="673"/>
                </a:lnTo>
                <a:lnTo>
                  <a:pt x="227482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284491" y="5146674"/>
            <a:ext cx="455295" cy="406400"/>
          </a:xfrm>
          <a:custGeom>
            <a:avLst/>
            <a:gdLst/>
            <a:ahLst/>
            <a:cxnLst/>
            <a:rect l="l" t="t" r="r" b="b"/>
            <a:pathLst>
              <a:path w="455295" h="406400">
                <a:moveTo>
                  <a:pt x="0" y="203132"/>
                </a:moveTo>
                <a:lnTo>
                  <a:pt x="6611" y="154316"/>
                </a:lnTo>
                <a:lnTo>
                  <a:pt x="25391" y="109779"/>
                </a:lnTo>
                <a:lnTo>
                  <a:pt x="54759" y="70934"/>
                </a:lnTo>
                <a:lnTo>
                  <a:pt x="93133" y="39191"/>
                </a:lnTo>
                <a:lnTo>
                  <a:pt x="138934" y="15962"/>
                </a:lnTo>
                <a:lnTo>
                  <a:pt x="190579" y="2658"/>
                </a:lnTo>
                <a:lnTo>
                  <a:pt x="227476" y="0"/>
                </a:lnTo>
                <a:lnTo>
                  <a:pt x="246133" y="673"/>
                </a:lnTo>
                <a:lnTo>
                  <a:pt x="299375" y="10355"/>
                </a:lnTo>
                <a:lnTo>
                  <a:pt x="347300" y="30432"/>
                </a:lnTo>
                <a:lnTo>
                  <a:pt x="388325" y="59494"/>
                </a:lnTo>
                <a:lnTo>
                  <a:pt x="420871" y="96129"/>
                </a:lnTo>
                <a:lnTo>
                  <a:pt x="443356" y="138925"/>
                </a:lnTo>
                <a:lnTo>
                  <a:pt x="454199" y="186472"/>
                </a:lnTo>
                <a:lnTo>
                  <a:pt x="454953" y="203132"/>
                </a:lnTo>
                <a:lnTo>
                  <a:pt x="454199" y="219793"/>
                </a:lnTo>
                <a:lnTo>
                  <a:pt x="443356" y="267339"/>
                </a:lnTo>
                <a:lnTo>
                  <a:pt x="420871" y="310136"/>
                </a:lnTo>
                <a:lnTo>
                  <a:pt x="388325" y="346770"/>
                </a:lnTo>
                <a:lnTo>
                  <a:pt x="347300" y="375832"/>
                </a:lnTo>
                <a:lnTo>
                  <a:pt x="299375" y="395909"/>
                </a:lnTo>
                <a:lnTo>
                  <a:pt x="246133" y="405592"/>
                </a:lnTo>
                <a:lnTo>
                  <a:pt x="227476" y="406265"/>
                </a:lnTo>
                <a:lnTo>
                  <a:pt x="208820" y="405592"/>
                </a:lnTo>
                <a:lnTo>
                  <a:pt x="155578" y="395909"/>
                </a:lnTo>
                <a:lnTo>
                  <a:pt x="107653" y="375832"/>
                </a:lnTo>
                <a:lnTo>
                  <a:pt x="66627" y="346770"/>
                </a:lnTo>
                <a:lnTo>
                  <a:pt x="34082" y="310136"/>
                </a:lnTo>
                <a:lnTo>
                  <a:pt x="11597" y="267339"/>
                </a:lnTo>
                <a:lnTo>
                  <a:pt x="754" y="219793"/>
                </a:lnTo>
                <a:lnTo>
                  <a:pt x="0" y="203132"/>
                </a:lnTo>
                <a:close/>
              </a:path>
            </a:pathLst>
          </a:custGeom>
          <a:ln w="8641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 txBox="1"/>
          <p:nvPr/>
        </p:nvSpPr>
        <p:spPr>
          <a:xfrm>
            <a:off x="407414" y="5262106"/>
            <a:ext cx="26352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latin typeface="Calibri"/>
                <a:cs typeface="Calibri"/>
              </a:rPr>
              <a:t>I</a:t>
            </a:r>
            <a:r>
              <a:rPr dirty="0" sz="1300" spc="-5" b="1">
                <a:latin typeface="Calibri"/>
                <a:cs typeface="Calibri"/>
              </a:rPr>
              <a:t>S</a:t>
            </a:r>
            <a:r>
              <a:rPr dirty="0" sz="1300" spc="15" b="1">
                <a:latin typeface="Calibri"/>
                <a:cs typeface="Calibri"/>
              </a:rPr>
              <a:t>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4258156" y="5131467"/>
            <a:ext cx="197929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 b="1" u="heavy">
                <a:latin typeface="Calibri"/>
                <a:cs typeface="Calibri"/>
              </a:rPr>
              <a:t>Othe</a:t>
            </a:r>
            <a:r>
              <a:rPr dirty="0" sz="1500" b="1" u="heavy">
                <a:latin typeface="Calibri"/>
                <a:cs typeface="Calibri"/>
              </a:rPr>
              <a:t>r</a:t>
            </a:r>
            <a:r>
              <a:rPr dirty="0" sz="1500" spc="15" b="1" u="heavy">
                <a:latin typeface="Calibri"/>
                <a:cs typeface="Calibri"/>
              </a:rPr>
              <a:t> </a:t>
            </a:r>
            <a:r>
              <a:rPr dirty="0" sz="1500" spc="-5" b="1" u="heavy">
                <a:latin typeface="Calibri"/>
                <a:cs typeface="Calibri"/>
              </a:rPr>
              <a:t>D</a:t>
            </a:r>
            <a:r>
              <a:rPr dirty="0" sz="1500" spc="5" b="1" u="heavy">
                <a:latin typeface="Calibri"/>
                <a:cs typeface="Calibri"/>
              </a:rPr>
              <a:t>i</a:t>
            </a:r>
            <a:r>
              <a:rPr dirty="0" sz="1500" b="1" u="heavy">
                <a:latin typeface="Calibri"/>
                <a:cs typeface="Calibri"/>
              </a:rPr>
              <a:t>ag</a:t>
            </a:r>
            <a:r>
              <a:rPr dirty="0" sz="1500" spc="-35" b="1" u="heavy">
                <a:latin typeface="Calibri"/>
                <a:cs typeface="Calibri"/>
              </a:rPr>
              <a:t>r</a:t>
            </a:r>
            <a:r>
              <a:rPr dirty="0" sz="1500" b="1" u="heavy">
                <a:latin typeface="Calibri"/>
                <a:cs typeface="Calibri"/>
              </a:rPr>
              <a:t>am</a:t>
            </a:r>
            <a:r>
              <a:rPr dirty="0" sz="1500" spc="5" b="1" u="heavy">
                <a:latin typeface="Calibri"/>
                <a:cs typeface="Calibri"/>
              </a:rPr>
              <a:t> </a:t>
            </a:r>
            <a:r>
              <a:rPr dirty="0" sz="1500" b="1" u="heavy">
                <a:latin typeface="Calibri"/>
                <a:cs typeface="Calibri"/>
              </a:rPr>
              <a:t>Elem</a:t>
            </a:r>
            <a:r>
              <a:rPr dirty="0" sz="1500" spc="-5" b="1" u="heavy">
                <a:latin typeface="Calibri"/>
                <a:cs typeface="Calibri"/>
              </a:rPr>
              <a:t>e</a:t>
            </a:r>
            <a:r>
              <a:rPr dirty="0" sz="1500" spc="-20" b="1" u="heavy">
                <a:latin typeface="Calibri"/>
                <a:cs typeface="Calibri"/>
              </a:rPr>
              <a:t>n</a:t>
            </a:r>
            <a:r>
              <a:rPr dirty="0" sz="1500" b="1" u="heavy">
                <a:latin typeface="Calibri"/>
                <a:cs typeface="Calibri"/>
              </a:rPr>
              <a:t>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4445321" y="5356676"/>
            <a:ext cx="260032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A</a:t>
            </a:r>
            <a:r>
              <a:rPr dirty="0" sz="1300" spc="5">
                <a:latin typeface="Calibri"/>
                <a:cs typeface="Calibri"/>
              </a:rPr>
              <a:t>u</a:t>
            </a:r>
            <a:r>
              <a:rPr dirty="0" sz="1300" spc="-10">
                <a:latin typeface="Calibri"/>
                <a:cs typeface="Calibri"/>
              </a:rPr>
              <a:t>t</a:t>
            </a:r>
            <a:r>
              <a:rPr dirty="0" sz="1300" spc="5">
                <a:latin typeface="Calibri"/>
                <a:cs typeface="Calibri"/>
              </a:rPr>
              <a:t>ono</a:t>
            </a:r>
            <a:r>
              <a:rPr dirty="0" sz="1300" spc="10">
                <a:latin typeface="Calibri"/>
                <a:cs typeface="Calibri"/>
              </a:rPr>
              <a:t>m</a:t>
            </a:r>
            <a:r>
              <a:rPr dirty="0" sz="1300" spc="5">
                <a:latin typeface="Calibri"/>
                <a:cs typeface="Calibri"/>
              </a:rPr>
              <a:t>ous</a:t>
            </a:r>
            <a:r>
              <a:rPr dirty="0" sz="1300" spc="5">
                <a:latin typeface="Calibri"/>
                <a:cs typeface="Calibri"/>
              </a:rPr>
              <a:t>ly</a:t>
            </a:r>
            <a:r>
              <a:rPr dirty="0" sz="1300" spc="-5">
                <a:latin typeface="Calibri"/>
                <a:cs typeface="Calibri"/>
              </a:rPr>
              <a:t> C</a:t>
            </a:r>
            <a:r>
              <a:rPr dirty="0" sz="1300" spc="5">
                <a:latin typeface="Calibri"/>
                <a:cs typeface="Calibri"/>
              </a:rPr>
              <a:t>o</a:t>
            </a:r>
            <a:r>
              <a:rPr dirty="0" sz="1300" spc="-10">
                <a:latin typeface="Calibri"/>
                <a:cs typeface="Calibri"/>
              </a:rPr>
              <a:t>n</a:t>
            </a:r>
            <a:r>
              <a:rPr dirty="0" sz="1300" spc="5">
                <a:latin typeface="Calibri"/>
                <a:cs typeface="Calibri"/>
              </a:rPr>
              <a:t>t</a:t>
            </a:r>
            <a:r>
              <a:rPr dirty="0" sz="1300" spc="-20">
                <a:latin typeface="Calibri"/>
                <a:cs typeface="Calibri"/>
              </a:rPr>
              <a:t>r</a:t>
            </a:r>
            <a:r>
              <a:rPr dirty="0" sz="1300" spc="5">
                <a:latin typeface="Calibri"/>
                <a:cs typeface="Calibri"/>
              </a:rPr>
              <a:t>o</a:t>
            </a:r>
            <a:r>
              <a:rPr dirty="0" sz="1300" spc="5">
                <a:latin typeface="Calibri"/>
                <a:cs typeface="Calibri"/>
              </a:rPr>
              <a:t>llabl</a:t>
            </a:r>
            <a:r>
              <a:rPr dirty="0" sz="1300">
                <a:latin typeface="Calibri"/>
                <a:cs typeface="Calibri"/>
              </a:rPr>
              <a:t>e</a:t>
            </a:r>
            <a:r>
              <a:rPr dirty="0" sz="1300" spc="10">
                <a:latin typeface="Calibri"/>
                <a:cs typeface="Calibri"/>
              </a:rPr>
              <a:t> Mi</a:t>
            </a:r>
            <a:r>
              <a:rPr dirty="0" sz="1300">
                <a:latin typeface="Calibri"/>
                <a:cs typeface="Calibri"/>
              </a:rPr>
              <a:t>c</a:t>
            </a:r>
            <a:r>
              <a:rPr dirty="0" sz="1300" spc="-20">
                <a:latin typeface="Calibri"/>
                <a:cs typeface="Calibri"/>
              </a:rPr>
              <a:t>r</a:t>
            </a:r>
            <a:r>
              <a:rPr dirty="0" sz="1300" spc="5">
                <a:latin typeface="Calibri"/>
                <a:cs typeface="Calibri"/>
              </a:rPr>
              <a:t>ogr</a:t>
            </a:r>
            <a:r>
              <a:rPr dirty="0" sz="1300" spc="5">
                <a:latin typeface="Calibri"/>
                <a:cs typeface="Calibri"/>
              </a:rPr>
              <a:t>id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4445321" y="5558881"/>
            <a:ext cx="1909445" cy="396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dirty="0" sz="1300" spc="-10">
                <a:latin typeface="Calibri"/>
                <a:cs typeface="Calibri"/>
              </a:rPr>
              <a:t>R</a:t>
            </a:r>
            <a:r>
              <a:rPr dirty="0" sz="1300" spc="5">
                <a:latin typeface="Calibri"/>
                <a:cs typeface="Calibri"/>
              </a:rPr>
              <a:t>el</a:t>
            </a:r>
            <a:r>
              <a:rPr dirty="0" sz="1300" spc="-20">
                <a:latin typeface="Calibri"/>
                <a:cs typeface="Calibri"/>
              </a:rPr>
              <a:t>a</a:t>
            </a:r>
            <a:r>
              <a:rPr dirty="0" sz="1300" spc="10">
                <a:latin typeface="Calibri"/>
                <a:cs typeface="Calibri"/>
              </a:rPr>
              <a:t>y/</a:t>
            </a:r>
            <a:r>
              <a:rPr dirty="0" sz="1300" spc="-5">
                <a:latin typeface="Calibri"/>
                <a:cs typeface="Calibri"/>
              </a:rPr>
              <a:t>S</a:t>
            </a:r>
            <a:r>
              <a:rPr dirty="0" sz="1300" spc="10">
                <a:latin typeface="Calibri"/>
                <a:cs typeface="Calibri"/>
              </a:rPr>
              <a:t>wi</a:t>
            </a:r>
            <a:r>
              <a:rPr dirty="0" sz="1300" spc="-10">
                <a:latin typeface="Calibri"/>
                <a:cs typeface="Calibri"/>
              </a:rPr>
              <a:t>t</a:t>
            </a:r>
            <a:r>
              <a:rPr dirty="0" sz="1300" spc="-5">
                <a:latin typeface="Calibri"/>
                <a:cs typeface="Calibri"/>
              </a:rPr>
              <a:t>c</a:t>
            </a:r>
            <a:r>
              <a:rPr dirty="0" sz="1300">
                <a:latin typeface="Calibri"/>
                <a:cs typeface="Calibri"/>
              </a:rPr>
              <a:t>h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(</a:t>
            </a:r>
            <a:r>
              <a:rPr dirty="0" sz="1300" spc="5">
                <a:latin typeface="Calibri"/>
                <a:cs typeface="Calibri"/>
              </a:rPr>
              <a:t>ope</a:t>
            </a:r>
            <a:r>
              <a:rPr dirty="0" sz="1300">
                <a:latin typeface="Calibri"/>
                <a:cs typeface="Calibri"/>
              </a:rPr>
              <a:t>n</a:t>
            </a:r>
            <a:r>
              <a:rPr dirty="0" sz="1300">
                <a:latin typeface="Calibri"/>
                <a:cs typeface="Calibri"/>
              </a:rPr>
              <a:t>,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c</a:t>
            </a:r>
            <a:r>
              <a:rPr dirty="0" sz="1300" spc="5">
                <a:latin typeface="Calibri"/>
                <a:cs typeface="Calibri"/>
              </a:rPr>
              <a:t>lo</a:t>
            </a:r>
            <a:r>
              <a:rPr dirty="0" sz="1300" spc="5">
                <a:latin typeface="Calibri"/>
                <a:cs typeface="Calibri"/>
              </a:rPr>
              <a:t>sed</a:t>
            </a:r>
            <a:r>
              <a:rPr dirty="0" sz="1300" spc="5">
                <a:latin typeface="Calibri"/>
                <a:cs typeface="Calibri"/>
              </a:rPr>
              <a:t>)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M</a:t>
            </a:r>
            <a:r>
              <a:rPr dirty="0" sz="1300" spc="-10">
                <a:latin typeface="Calibri"/>
                <a:cs typeface="Calibri"/>
              </a:rPr>
              <a:t>e</a:t>
            </a:r>
            <a:r>
              <a:rPr dirty="0" sz="1300" spc="-10">
                <a:latin typeface="Calibri"/>
                <a:cs typeface="Calibri"/>
              </a:rPr>
              <a:t>t</a:t>
            </a:r>
            <a:r>
              <a:rPr dirty="0" sz="1300" spc="5">
                <a:latin typeface="Calibri"/>
                <a:cs typeface="Calibri"/>
              </a:rPr>
              <a:t>er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3912604" y="5538533"/>
            <a:ext cx="272108" cy="27228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3962364" y="5567107"/>
            <a:ext cx="172720" cy="172085"/>
          </a:xfrm>
          <a:custGeom>
            <a:avLst/>
            <a:gdLst/>
            <a:ahLst/>
            <a:cxnLst/>
            <a:rect l="l" t="t" r="r" b="b"/>
            <a:pathLst>
              <a:path w="172720" h="172085">
                <a:moveTo>
                  <a:pt x="77154" y="0"/>
                </a:moveTo>
                <a:lnTo>
                  <a:pt x="37819" y="14392"/>
                </a:lnTo>
                <a:lnTo>
                  <a:pt x="10269" y="44871"/>
                </a:lnTo>
                <a:lnTo>
                  <a:pt x="110" y="83582"/>
                </a:lnTo>
                <a:lnTo>
                  <a:pt x="0" y="89910"/>
                </a:lnTo>
                <a:lnTo>
                  <a:pt x="1684" y="103373"/>
                </a:lnTo>
                <a:lnTo>
                  <a:pt x="18687" y="138726"/>
                </a:lnTo>
                <a:lnTo>
                  <a:pt x="51459" y="163010"/>
                </a:lnTo>
                <a:lnTo>
                  <a:pt x="97236" y="171708"/>
                </a:lnTo>
                <a:lnTo>
                  <a:pt x="111037" y="168788"/>
                </a:lnTo>
                <a:lnTo>
                  <a:pt x="146215" y="147959"/>
                </a:lnTo>
                <a:lnTo>
                  <a:pt x="168050" y="112725"/>
                </a:lnTo>
                <a:lnTo>
                  <a:pt x="172649" y="83582"/>
                </a:lnTo>
                <a:lnTo>
                  <a:pt x="171180" y="69896"/>
                </a:lnTo>
                <a:lnTo>
                  <a:pt x="154604" y="33877"/>
                </a:lnTo>
                <a:lnTo>
                  <a:pt x="122216" y="9031"/>
                </a:lnTo>
                <a:lnTo>
                  <a:pt x="77154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3987590" y="5591945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0" y="0"/>
                </a:moveTo>
                <a:lnTo>
                  <a:pt x="122136" y="122239"/>
                </a:lnTo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3987590" y="5591945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122136" y="0"/>
                </a:moveTo>
                <a:lnTo>
                  <a:pt x="0" y="122239"/>
                </a:lnTo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3962275" y="5567103"/>
            <a:ext cx="173355" cy="172085"/>
          </a:xfrm>
          <a:custGeom>
            <a:avLst/>
            <a:gdLst/>
            <a:ahLst/>
            <a:cxnLst/>
            <a:rect l="l" t="t" r="r" b="b"/>
            <a:pathLst>
              <a:path w="173354" h="172085">
                <a:moveTo>
                  <a:pt x="0" y="85961"/>
                </a:moveTo>
                <a:lnTo>
                  <a:pt x="10371" y="44847"/>
                </a:lnTo>
                <a:lnTo>
                  <a:pt x="37906" y="14394"/>
                </a:lnTo>
                <a:lnTo>
                  <a:pt x="77240" y="0"/>
                </a:lnTo>
                <a:lnTo>
                  <a:pt x="93475" y="967"/>
                </a:lnTo>
                <a:lnTo>
                  <a:pt x="134660" y="15787"/>
                </a:lnTo>
                <a:lnTo>
                  <a:pt x="162126" y="44875"/>
                </a:lnTo>
                <a:lnTo>
                  <a:pt x="172735" y="83584"/>
                </a:lnTo>
                <a:lnTo>
                  <a:pt x="171558" y="98602"/>
                </a:lnTo>
                <a:lnTo>
                  <a:pt x="155317" y="137581"/>
                </a:lnTo>
                <a:lnTo>
                  <a:pt x="124015" y="163743"/>
                </a:lnTo>
                <a:lnTo>
                  <a:pt x="97325" y="171714"/>
                </a:lnTo>
                <a:lnTo>
                  <a:pt x="80792" y="170825"/>
                </a:lnTo>
                <a:lnTo>
                  <a:pt x="39043" y="156428"/>
                </a:lnTo>
                <a:lnTo>
                  <a:pt x="11220" y="127951"/>
                </a:lnTo>
                <a:lnTo>
                  <a:pt x="88" y="89915"/>
                </a:lnTo>
                <a:lnTo>
                  <a:pt x="0" y="85961"/>
                </a:lnTo>
                <a:close/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4065216" y="5757512"/>
            <a:ext cx="264909" cy="25067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4109846" y="5780754"/>
            <a:ext cx="175260" cy="160655"/>
          </a:xfrm>
          <a:custGeom>
            <a:avLst/>
            <a:gdLst/>
            <a:ahLst/>
            <a:cxnLst/>
            <a:rect l="l" t="t" r="r" b="b"/>
            <a:pathLst>
              <a:path w="175260" h="160654">
                <a:moveTo>
                  <a:pt x="81836" y="0"/>
                </a:moveTo>
                <a:lnTo>
                  <a:pt x="40318" y="12633"/>
                </a:lnTo>
                <a:lnTo>
                  <a:pt x="11066" y="41268"/>
                </a:lnTo>
                <a:lnTo>
                  <a:pt x="0" y="80485"/>
                </a:lnTo>
                <a:lnTo>
                  <a:pt x="90" y="84167"/>
                </a:lnTo>
                <a:lnTo>
                  <a:pt x="19323" y="129705"/>
                </a:lnTo>
                <a:lnTo>
                  <a:pt x="53487" y="152264"/>
                </a:lnTo>
                <a:lnTo>
                  <a:pt x="101892" y="160127"/>
                </a:lnTo>
                <a:lnTo>
                  <a:pt x="115425" y="157017"/>
                </a:lnTo>
                <a:lnTo>
                  <a:pt x="149765" y="136329"/>
                </a:lnTo>
                <a:lnTo>
                  <a:pt x="170807" y="100828"/>
                </a:lnTo>
                <a:lnTo>
                  <a:pt x="174962" y="70341"/>
                </a:lnTo>
                <a:lnTo>
                  <a:pt x="171983" y="57451"/>
                </a:lnTo>
                <a:lnTo>
                  <a:pt x="150423" y="24589"/>
                </a:lnTo>
                <a:lnTo>
                  <a:pt x="113228" y="4226"/>
                </a:lnTo>
                <a:lnTo>
                  <a:pt x="81836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4109847" y="5780748"/>
            <a:ext cx="175260" cy="160655"/>
          </a:xfrm>
          <a:custGeom>
            <a:avLst/>
            <a:gdLst/>
            <a:ahLst/>
            <a:cxnLst/>
            <a:rect l="l" t="t" r="r" b="b"/>
            <a:pathLst>
              <a:path w="175260" h="160654">
                <a:moveTo>
                  <a:pt x="0" y="80491"/>
                </a:moveTo>
                <a:lnTo>
                  <a:pt x="11064" y="41274"/>
                </a:lnTo>
                <a:lnTo>
                  <a:pt x="40313" y="12637"/>
                </a:lnTo>
                <a:lnTo>
                  <a:pt x="81831" y="0"/>
                </a:lnTo>
                <a:lnTo>
                  <a:pt x="98082" y="1058"/>
                </a:lnTo>
                <a:lnTo>
                  <a:pt x="139547" y="16173"/>
                </a:lnTo>
                <a:lnTo>
                  <a:pt x="166788" y="45411"/>
                </a:lnTo>
                <a:lnTo>
                  <a:pt x="174955" y="70344"/>
                </a:lnTo>
                <a:lnTo>
                  <a:pt x="173989" y="86200"/>
                </a:lnTo>
                <a:lnTo>
                  <a:pt x="158498" y="126006"/>
                </a:lnTo>
                <a:lnTo>
                  <a:pt x="128031" y="151947"/>
                </a:lnTo>
                <a:lnTo>
                  <a:pt x="101885" y="160128"/>
                </a:lnTo>
                <a:lnTo>
                  <a:pt x="84315" y="159404"/>
                </a:lnTo>
                <a:lnTo>
                  <a:pt x="40390" y="146165"/>
                </a:lnTo>
                <a:lnTo>
                  <a:pt x="11511" y="119658"/>
                </a:lnTo>
                <a:lnTo>
                  <a:pt x="0" y="80491"/>
                </a:lnTo>
                <a:close/>
              </a:path>
            </a:pathLst>
          </a:custGeom>
          <a:ln w="8641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4193352" y="5538533"/>
            <a:ext cx="272108" cy="27228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4243110" y="5567107"/>
            <a:ext cx="172720" cy="172085"/>
          </a:xfrm>
          <a:custGeom>
            <a:avLst/>
            <a:gdLst/>
            <a:ahLst/>
            <a:cxnLst/>
            <a:rect l="l" t="t" r="r" b="b"/>
            <a:pathLst>
              <a:path w="172720" h="172085">
                <a:moveTo>
                  <a:pt x="77154" y="0"/>
                </a:moveTo>
                <a:lnTo>
                  <a:pt x="37819" y="14392"/>
                </a:lnTo>
                <a:lnTo>
                  <a:pt x="10269" y="44871"/>
                </a:lnTo>
                <a:lnTo>
                  <a:pt x="110" y="83582"/>
                </a:lnTo>
                <a:lnTo>
                  <a:pt x="0" y="89910"/>
                </a:lnTo>
                <a:lnTo>
                  <a:pt x="1684" y="103373"/>
                </a:lnTo>
                <a:lnTo>
                  <a:pt x="18687" y="138726"/>
                </a:lnTo>
                <a:lnTo>
                  <a:pt x="51459" y="163010"/>
                </a:lnTo>
                <a:lnTo>
                  <a:pt x="97236" y="171708"/>
                </a:lnTo>
                <a:lnTo>
                  <a:pt x="111037" y="168788"/>
                </a:lnTo>
                <a:lnTo>
                  <a:pt x="146215" y="147959"/>
                </a:lnTo>
                <a:lnTo>
                  <a:pt x="168050" y="112725"/>
                </a:lnTo>
                <a:lnTo>
                  <a:pt x="172649" y="83582"/>
                </a:lnTo>
                <a:lnTo>
                  <a:pt x="171180" y="69896"/>
                </a:lnTo>
                <a:lnTo>
                  <a:pt x="154604" y="33877"/>
                </a:lnTo>
                <a:lnTo>
                  <a:pt x="122216" y="9031"/>
                </a:lnTo>
                <a:lnTo>
                  <a:pt x="77154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4329405" y="5566625"/>
            <a:ext cx="0" cy="173355"/>
          </a:xfrm>
          <a:custGeom>
            <a:avLst/>
            <a:gdLst/>
            <a:ahLst/>
            <a:cxnLst/>
            <a:rect l="l" t="t" r="r" b="b"/>
            <a:pathLst>
              <a:path w="0" h="173354">
                <a:moveTo>
                  <a:pt x="0" y="0"/>
                </a:moveTo>
                <a:lnTo>
                  <a:pt x="0" y="172878"/>
                </a:lnTo>
              </a:path>
            </a:pathLst>
          </a:custGeom>
          <a:ln w="18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4243022" y="5653065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 h="0">
                <a:moveTo>
                  <a:pt x="0" y="0"/>
                </a:moveTo>
                <a:lnTo>
                  <a:pt x="172767" y="0"/>
                </a:lnTo>
              </a:path>
            </a:pathLst>
          </a:custGeom>
          <a:ln w="187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4243022" y="5567103"/>
            <a:ext cx="173355" cy="172085"/>
          </a:xfrm>
          <a:custGeom>
            <a:avLst/>
            <a:gdLst/>
            <a:ahLst/>
            <a:cxnLst/>
            <a:rect l="l" t="t" r="r" b="b"/>
            <a:pathLst>
              <a:path w="173354" h="172085">
                <a:moveTo>
                  <a:pt x="0" y="85961"/>
                </a:moveTo>
                <a:lnTo>
                  <a:pt x="10371" y="44847"/>
                </a:lnTo>
                <a:lnTo>
                  <a:pt x="37906" y="14394"/>
                </a:lnTo>
                <a:lnTo>
                  <a:pt x="77240" y="0"/>
                </a:lnTo>
                <a:lnTo>
                  <a:pt x="93475" y="967"/>
                </a:lnTo>
                <a:lnTo>
                  <a:pt x="134660" y="15787"/>
                </a:lnTo>
                <a:lnTo>
                  <a:pt x="162126" y="44875"/>
                </a:lnTo>
                <a:lnTo>
                  <a:pt x="172735" y="83584"/>
                </a:lnTo>
                <a:lnTo>
                  <a:pt x="171558" y="98602"/>
                </a:lnTo>
                <a:lnTo>
                  <a:pt x="155317" y="137581"/>
                </a:lnTo>
                <a:lnTo>
                  <a:pt x="124015" y="163743"/>
                </a:lnTo>
                <a:lnTo>
                  <a:pt x="97325" y="171714"/>
                </a:lnTo>
                <a:lnTo>
                  <a:pt x="80792" y="170825"/>
                </a:lnTo>
                <a:lnTo>
                  <a:pt x="39043" y="156428"/>
                </a:lnTo>
                <a:lnTo>
                  <a:pt x="11220" y="127951"/>
                </a:lnTo>
                <a:lnTo>
                  <a:pt x="88" y="89915"/>
                </a:lnTo>
                <a:lnTo>
                  <a:pt x="0" y="85961"/>
                </a:lnTo>
                <a:close/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3986030" y="5335401"/>
            <a:ext cx="400244" cy="24491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4044339" y="5372137"/>
            <a:ext cx="283845" cy="128270"/>
          </a:xfrm>
          <a:custGeom>
            <a:avLst/>
            <a:gdLst/>
            <a:ahLst/>
            <a:cxnLst/>
            <a:rect l="l" t="t" r="r" b="b"/>
            <a:pathLst>
              <a:path w="283845" h="128270">
                <a:moveTo>
                  <a:pt x="0" y="128218"/>
                </a:moveTo>
                <a:lnTo>
                  <a:pt x="283626" y="128218"/>
                </a:lnTo>
                <a:lnTo>
                  <a:pt x="283626" y="0"/>
                </a:lnTo>
                <a:lnTo>
                  <a:pt x="0" y="0"/>
                </a:lnTo>
                <a:lnTo>
                  <a:pt x="0" y="128218"/>
                </a:lnTo>
                <a:close/>
              </a:path>
            </a:pathLst>
          </a:custGeom>
          <a:ln w="36012">
            <a:solidFill>
              <a:srgbClr val="D99694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6502674" y="2142903"/>
            <a:ext cx="105100" cy="68431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6555223" y="2163793"/>
            <a:ext cx="0" cy="591820"/>
          </a:xfrm>
          <a:custGeom>
            <a:avLst/>
            <a:gdLst/>
            <a:ahLst/>
            <a:cxnLst/>
            <a:rect l="l" t="t" r="r" b="b"/>
            <a:pathLst>
              <a:path w="0" h="591819">
                <a:moveTo>
                  <a:pt x="0" y="0"/>
                </a:moveTo>
                <a:lnTo>
                  <a:pt x="0" y="591629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5815924" y="1827400"/>
            <a:ext cx="106539" cy="40338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5868474" y="1848289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1679" y="0"/>
                </a:moveTo>
                <a:lnTo>
                  <a:pt x="0" y="311061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5370334" y="1130846"/>
            <a:ext cx="999490" cy="717550"/>
          </a:xfrm>
          <a:custGeom>
            <a:avLst/>
            <a:gdLst/>
            <a:ahLst/>
            <a:cxnLst/>
            <a:rect l="l" t="t" r="r" b="b"/>
            <a:pathLst>
              <a:path w="999489" h="717550">
                <a:moveTo>
                  <a:pt x="0" y="717448"/>
                </a:moveTo>
                <a:lnTo>
                  <a:pt x="999172" y="717448"/>
                </a:lnTo>
                <a:lnTo>
                  <a:pt x="999172" y="0"/>
                </a:lnTo>
                <a:lnTo>
                  <a:pt x="0" y="0"/>
                </a:lnTo>
                <a:lnTo>
                  <a:pt x="0" y="717448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5370328" y="1130841"/>
            <a:ext cx="999490" cy="717550"/>
          </a:xfrm>
          <a:custGeom>
            <a:avLst/>
            <a:gdLst/>
            <a:ahLst/>
            <a:cxnLst/>
            <a:rect l="l" t="t" r="r" b="b"/>
            <a:pathLst>
              <a:path w="999489" h="717550">
                <a:moveTo>
                  <a:pt x="0" y="717447"/>
                </a:moveTo>
                <a:lnTo>
                  <a:pt x="999170" y="717447"/>
                </a:lnTo>
                <a:lnTo>
                  <a:pt x="999170" y="0"/>
                </a:lnTo>
                <a:lnTo>
                  <a:pt x="0" y="0"/>
                </a:lnTo>
                <a:lnTo>
                  <a:pt x="0" y="717447"/>
                </a:lnTo>
                <a:close/>
              </a:path>
            </a:pathLst>
          </a:custGeom>
          <a:ln w="244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 txBox="1"/>
          <p:nvPr/>
        </p:nvSpPr>
        <p:spPr>
          <a:xfrm>
            <a:off x="5641375" y="1199404"/>
            <a:ext cx="4572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5">
                <a:latin typeface="Calibri"/>
                <a:cs typeface="Calibri"/>
              </a:rPr>
              <a:t>T</a:t>
            </a:r>
            <a:r>
              <a:rPr dirty="0" sz="1300" spc="5">
                <a:latin typeface="Calibri"/>
                <a:cs typeface="Calibri"/>
              </a:rPr>
              <a:t>i</a:t>
            </a:r>
            <a:r>
              <a:rPr dirty="0" sz="1300" spc="5">
                <a:latin typeface="Calibri"/>
                <a:cs typeface="Calibri"/>
              </a:rPr>
              <a:t>er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1: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5461473" y="1401166"/>
            <a:ext cx="854710" cy="396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6370" marR="5080" indent="-154305">
              <a:lnSpc>
                <a:spcPct val="101800"/>
              </a:lnSpc>
            </a:pPr>
            <a:r>
              <a:rPr dirty="0" sz="1300" spc="10">
                <a:latin typeface="Calibri"/>
                <a:cs typeface="Calibri"/>
              </a:rPr>
              <a:t>S</a:t>
            </a:r>
            <a:r>
              <a:rPr dirty="0" sz="1300" spc="5">
                <a:latin typeface="Calibri"/>
                <a:cs typeface="Calibri"/>
              </a:rPr>
              <a:t>pr</a:t>
            </a:r>
            <a:r>
              <a:rPr dirty="0" sz="1300" spc="5">
                <a:latin typeface="Calibri"/>
                <a:cs typeface="Calibri"/>
              </a:rPr>
              <a:t>i</a:t>
            </a:r>
            <a:r>
              <a:rPr dirty="0" sz="1300">
                <a:latin typeface="Calibri"/>
                <a:cs typeface="Calibri"/>
              </a:rPr>
              <a:t>n</a:t>
            </a:r>
            <a:r>
              <a:rPr dirty="0" sz="1300" spc="5">
                <a:latin typeface="Calibri"/>
                <a:cs typeface="Calibri"/>
              </a:rPr>
              <a:t>gs </a:t>
            </a:r>
            <a:r>
              <a:rPr dirty="0" sz="1300" spc="5">
                <a:latin typeface="Calibri"/>
                <a:cs typeface="Calibri"/>
              </a:rPr>
              <a:t>F</a:t>
            </a:r>
            <a:r>
              <a:rPr dirty="0" sz="1300" spc="5">
                <a:latin typeface="Calibri"/>
                <a:cs typeface="Calibri"/>
              </a:rPr>
              <a:t>i</a:t>
            </a:r>
            <a:r>
              <a:rPr dirty="0" sz="1300" spc="-25">
                <a:latin typeface="Calibri"/>
                <a:cs typeface="Calibri"/>
              </a:rPr>
              <a:t>r</a:t>
            </a:r>
            <a:r>
              <a:rPr dirty="0" sz="1300">
                <a:latin typeface="Calibri"/>
                <a:cs typeface="Calibri"/>
              </a:rPr>
              <a:t>e </a:t>
            </a:r>
            <a:r>
              <a:rPr dirty="0" sz="1300" spc="10">
                <a:latin typeface="Calibri"/>
                <a:cs typeface="Calibri"/>
              </a:rPr>
              <a:t>S</a:t>
            </a:r>
            <a:r>
              <a:rPr dirty="0" sz="1300" spc="-5">
                <a:latin typeface="Calibri"/>
                <a:cs typeface="Calibri"/>
              </a:rPr>
              <a:t>ta</a:t>
            </a:r>
            <a:r>
              <a:rPr dirty="0" sz="1300" spc="5">
                <a:latin typeface="Calibri"/>
                <a:cs typeface="Calibri"/>
              </a:rPr>
              <a:t>ti</a:t>
            </a:r>
            <a:r>
              <a:rPr dirty="0" sz="1300" spc="5">
                <a:latin typeface="Calibri"/>
                <a:cs typeface="Calibri"/>
              </a:rPr>
              <a:t>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6548031" y="1344066"/>
            <a:ext cx="479425" cy="267970"/>
          </a:xfrm>
          <a:custGeom>
            <a:avLst/>
            <a:gdLst/>
            <a:ahLst/>
            <a:cxnLst/>
            <a:rect l="l" t="t" r="r" b="b"/>
            <a:pathLst>
              <a:path w="479425" h="267969">
                <a:moveTo>
                  <a:pt x="0" y="267957"/>
                </a:moveTo>
                <a:lnTo>
                  <a:pt x="479425" y="267957"/>
                </a:lnTo>
                <a:lnTo>
                  <a:pt x="479425" y="0"/>
                </a:lnTo>
                <a:lnTo>
                  <a:pt x="0" y="0"/>
                </a:lnTo>
                <a:lnTo>
                  <a:pt x="0" y="267957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6548025" y="1344059"/>
            <a:ext cx="479425" cy="267970"/>
          </a:xfrm>
          <a:custGeom>
            <a:avLst/>
            <a:gdLst/>
            <a:ahLst/>
            <a:cxnLst/>
            <a:rect l="l" t="t" r="r" b="b"/>
            <a:pathLst>
              <a:path w="479425" h="267969">
                <a:moveTo>
                  <a:pt x="0" y="267962"/>
                </a:moveTo>
                <a:lnTo>
                  <a:pt x="479429" y="267962"/>
                </a:lnTo>
                <a:lnTo>
                  <a:pt x="479429" y="0"/>
                </a:lnTo>
                <a:lnTo>
                  <a:pt x="0" y="0"/>
                </a:lnTo>
                <a:lnTo>
                  <a:pt x="0" y="267962"/>
                </a:lnTo>
                <a:close/>
              </a:path>
            </a:pathLst>
          </a:custGeom>
          <a:ln w="244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 txBox="1"/>
          <p:nvPr/>
        </p:nvSpPr>
        <p:spPr>
          <a:xfrm>
            <a:off x="6674018" y="1368096"/>
            <a:ext cx="226695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15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7350673" y="1588250"/>
            <a:ext cx="107979" cy="62812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7403224" y="1609140"/>
            <a:ext cx="2540" cy="535940"/>
          </a:xfrm>
          <a:custGeom>
            <a:avLst/>
            <a:gdLst/>
            <a:ahLst/>
            <a:cxnLst/>
            <a:rect l="l" t="t" r="r" b="b"/>
            <a:pathLst>
              <a:path w="2540" h="535939">
                <a:moveTo>
                  <a:pt x="0" y="0"/>
                </a:moveTo>
                <a:lnTo>
                  <a:pt x="2279" y="535324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6738790" y="1595453"/>
            <a:ext cx="105100" cy="62236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6791339" y="1616343"/>
            <a:ext cx="0" cy="530860"/>
          </a:xfrm>
          <a:custGeom>
            <a:avLst/>
            <a:gdLst/>
            <a:ahLst/>
            <a:cxnLst/>
            <a:rect l="l" t="t" r="r" b="b"/>
            <a:pathLst>
              <a:path w="0" h="530860">
                <a:moveTo>
                  <a:pt x="0" y="0"/>
                </a:moveTo>
                <a:lnTo>
                  <a:pt x="0" y="530281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6198891" y="991818"/>
            <a:ext cx="318179" cy="32126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6138422" y="915463"/>
            <a:ext cx="439116" cy="53448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6243523" y="1015507"/>
            <a:ext cx="229235" cy="231775"/>
          </a:xfrm>
          <a:custGeom>
            <a:avLst/>
            <a:gdLst/>
            <a:ahLst/>
            <a:cxnLst/>
            <a:rect l="l" t="t" r="r" b="b"/>
            <a:pathLst>
              <a:path w="229235" h="231775">
                <a:moveTo>
                  <a:pt x="102344" y="0"/>
                </a:moveTo>
                <a:lnTo>
                  <a:pt x="62081" y="12173"/>
                </a:lnTo>
                <a:lnTo>
                  <a:pt x="29597" y="37480"/>
                </a:lnTo>
                <a:lnTo>
                  <a:pt x="7900" y="72880"/>
                </a:lnTo>
                <a:lnTo>
                  <a:pt x="0" y="115334"/>
                </a:lnTo>
                <a:lnTo>
                  <a:pt x="3" y="116237"/>
                </a:lnTo>
                <a:lnTo>
                  <a:pt x="7990" y="157884"/>
                </a:lnTo>
                <a:lnTo>
                  <a:pt x="29584" y="192711"/>
                </a:lnTo>
                <a:lnTo>
                  <a:pt x="62229" y="217832"/>
                </a:lnTo>
                <a:lnTo>
                  <a:pt x="103368" y="230360"/>
                </a:lnTo>
                <a:lnTo>
                  <a:pt x="118526" y="231239"/>
                </a:lnTo>
                <a:lnTo>
                  <a:pt x="132446" y="229882"/>
                </a:lnTo>
                <a:lnTo>
                  <a:pt x="170578" y="216189"/>
                </a:lnTo>
                <a:lnTo>
                  <a:pt x="201143" y="189771"/>
                </a:lnTo>
                <a:lnTo>
                  <a:pt x="221415" y="152831"/>
                </a:lnTo>
                <a:lnTo>
                  <a:pt x="228664" y="107569"/>
                </a:lnTo>
                <a:lnTo>
                  <a:pt x="226943" y="93855"/>
                </a:lnTo>
                <a:lnTo>
                  <a:pt x="212606" y="56405"/>
                </a:lnTo>
                <a:lnTo>
                  <a:pt x="185884" y="26532"/>
                </a:lnTo>
                <a:lnTo>
                  <a:pt x="148541" y="6856"/>
                </a:lnTo>
                <a:lnTo>
                  <a:pt x="102344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6243523" y="1015509"/>
            <a:ext cx="229235" cy="231775"/>
          </a:xfrm>
          <a:custGeom>
            <a:avLst/>
            <a:gdLst/>
            <a:ahLst/>
            <a:cxnLst/>
            <a:rect l="l" t="t" r="r" b="b"/>
            <a:pathLst>
              <a:path w="229235" h="231775">
                <a:moveTo>
                  <a:pt x="0" y="115332"/>
                </a:moveTo>
                <a:lnTo>
                  <a:pt x="7901" y="72876"/>
                </a:lnTo>
                <a:lnTo>
                  <a:pt x="29598" y="37476"/>
                </a:lnTo>
                <a:lnTo>
                  <a:pt x="62083" y="12171"/>
                </a:lnTo>
                <a:lnTo>
                  <a:pt x="102346" y="0"/>
                </a:lnTo>
                <a:lnTo>
                  <a:pt x="118620" y="699"/>
                </a:lnTo>
                <a:lnTo>
                  <a:pt x="162062" y="12121"/>
                </a:lnTo>
                <a:lnTo>
                  <a:pt x="196060" y="35487"/>
                </a:lnTo>
                <a:lnTo>
                  <a:pt x="218849" y="68178"/>
                </a:lnTo>
                <a:lnTo>
                  <a:pt x="228664" y="107571"/>
                </a:lnTo>
                <a:lnTo>
                  <a:pt x="227862" y="123447"/>
                </a:lnTo>
                <a:lnTo>
                  <a:pt x="215969" y="166177"/>
                </a:lnTo>
                <a:lnTo>
                  <a:pt x="191961" y="199852"/>
                </a:lnTo>
                <a:lnTo>
                  <a:pt x="158568" y="222271"/>
                </a:lnTo>
                <a:lnTo>
                  <a:pt x="118517" y="231233"/>
                </a:lnTo>
                <a:lnTo>
                  <a:pt x="103360" y="230354"/>
                </a:lnTo>
                <a:lnTo>
                  <a:pt x="62223" y="217825"/>
                </a:lnTo>
                <a:lnTo>
                  <a:pt x="29579" y="192703"/>
                </a:lnTo>
                <a:lnTo>
                  <a:pt x="7987" y="157874"/>
                </a:lnTo>
                <a:lnTo>
                  <a:pt x="3" y="116224"/>
                </a:lnTo>
                <a:lnTo>
                  <a:pt x="0" y="115332"/>
                </a:lnTo>
                <a:close/>
              </a:path>
            </a:pathLst>
          </a:custGeom>
          <a:ln w="8641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 txBox="1"/>
          <p:nvPr/>
        </p:nvSpPr>
        <p:spPr>
          <a:xfrm>
            <a:off x="6297291" y="1021498"/>
            <a:ext cx="125095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b="1">
                <a:latin typeface="Calibri"/>
                <a:cs typeface="Calibri"/>
              </a:rPr>
              <a:t>F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4925453" y="1881428"/>
            <a:ext cx="611886" cy="26940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4925452" y="1881424"/>
            <a:ext cx="612140" cy="269875"/>
          </a:xfrm>
          <a:custGeom>
            <a:avLst/>
            <a:gdLst/>
            <a:ahLst/>
            <a:cxnLst/>
            <a:rect l="l" t="t" r="r" b="b"/>
            <a:pathLst>
              <a:path w="612139" h="269875">
                <a:moveTo>
                  <a:pt x="0" y="269402"/>
                </a:moveTo>
                <a:lnTo>
                  <a:pt x="611884" y="269402"/>
                </a:lnTo>
                <a:lnTo>
                  <a:pt x="611884" y="0"/>
                </a:lnTo>
                <a:lnTo>
                  <a:pt x="0" y="0"/>
                </a:lnTo>
                <a:lnTo>
                  <a:pt x="0" y="269402"/>
                </a:lnTo>
                <a:close/>
              </a:path>
            </a:pathLst>
          </a:custGeom>
          <a:ln w="244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 txBox="1"/>
          <p:nvPr/>
        </p:nvSpPr>
        <p:spPr>
          <a:xfrm>
            <a:off x="5011134" y="1928136"/>
            <a:ext cx="44069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solidFill>
                  <a:srgbClr val="262626"/>
                </a:solidFill>
                <a:latin typeface="Calibri"/>
                <a:cs typeface="Calibri"/>
              </a:rPr>
              <a:t>D</a:t>
            </a:r>
            <a:r>
              <a:rPr dirty="0" sz="1300" spc="5">
                <a:solidFill>
                  <a:srgbClr val="262626"/>
                </a:solidFill>
                <a:latin typeface="Calibri"/>
                <a:cs typeface="Calibri"/>
              </a:rPr>
              <a:t>iesel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7100161" y="1036478"/>
            <a:ext cx="741459" cy="64685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7152711" y="1067447"/>
            <a:ext cx="636905" cy="542290"/>
          </a:xfrm>
          <a:custGeom>
            <a:avLst/>
            <a:gdLst/>
            <a:ahLst/>
            <a:cxnLst/>
            <a:rect l="l" t="t" r="r" b="b"/>
            <a:pathLst>
              <a:path w="636904" h="542290">
                <a:moveTo>
                  <a:pt x="636358" y="0"/>
                </a:moveTo>
                <a:lnTo>
                  <a:pt x="135331" y="0"/>
                </a:lnTo>
                <a:lnTo>
                  <a:pt x="0" y="541693"/>
                </a:lnTo>
                <a:lnTo>
                  <a:pt x="501027" y="541693"/>
                </a:lnTo>
                <a:lnTo>
                  <a:pt x="63635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7152711" y="1067453"/>
            <a:ext cx="636905" cy="542290"/>
          </a:xfrm>
          <a:custGeom>
            <a:avLst/>
            <a:gdLst/>
            <a:ahLst/>
            <a:cxnLst/>
            <a:rect l="l" t="t" r="r" b="b"/>
            <a:pathLst>
              <a:path w="636904" h="542290">
                <a:moveTo>
                  <a:pt x="0" y="541687"/>
                </a:moveTo>
                <a:lnTo>
                  <a:pt x="135334" y="0"/>
                </a:lnTo>
                <a:lnTo>
                  <a:pt x="636359" y="0"/>
                </a:lnTo>
                <a:lnTo>
                  <a:pt x="501025" y="541687"/>
                </a:lnTo>
                <a:lnTo>
                  <a:pt x="0" y="541687"/>
                </a:lnTo>
                <a:close/>
              </a:path>
            </a:pathLst>
          </a:custGeom>
          <a:ln w="24484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7284446" y="1050885"/>
            <a:ext cx="210200" cy="60939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7330517" y="1073935"/>
            <a:ext cx="118745" cy="521970"/>
          </a:xfrm>
          <a:custGeom>
            <a:avLst/>
            <a:gdLst/>
            <a:ahLst/>
            <a:cxnLst/>
            <a:rect l="l" t="t" r="r" b="b"/>
            <a:pathLst>
              <a:path w="118745" h="521969">
                <a:moveTo>
                  <a:pt x="118657" y="0"/>
                </a:moveTo>
                <a:lnTo>
                  <a:pt x="0" y="521397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7452894" y="1053767"/>
            <a:ext cx="210200" cy="60939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7498965" y="1076817"/>
            <a:ext cx="118745" cy="521970"/>
          </a:xfrm>
          <a:custGeom>
            <a:avLst/>
            <a:gdLst/>
            <a:ahLst/>
            <a:cxnLst/>
            <a:rect l="l" t="t" r="r" b="b"/>
            <a:pathLst>
              <a:path w="118745" h="521969">
                <a:moveTo>
                  <a:pt x="118657" y="0"/>
                </a:moveTo>
                <a:lnTo>
                  <a:pt x="0" y="521397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7200941" y="1219442"/>
            <a:ext cx="597486" cy="92202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7241254" y="1246814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 h="0">
                <a:moveTo>
                  <a:pt x="0" y="0"/>
                </a:moveTo>
                <a:lnTo>
                  <a:pt x="510503" y="0"/>
                </a:lnTo>
              </a:path>
            </a:pathLst>
          </a:custGeom>
          <a:ln w="11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7154871" y="1395202"/>
            <a:ext cx="597486" cy="9220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7195183" y="1422575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 h="0">
                <a:moveTo>
                  <a:pt x="0" y="0"/>
                </a:moveTo>
                <a:lnTo>
                  <a:pt x="510503" y="0"/>
                </a:lnTo>
              </a:path>
            </a:pathLst>
          </a:custGeom>
          <a:ln w="11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5815924" y="2096802"/>
            <a:ext cx="2279088" cy="13254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5868474" y="2130658"/>
            <a:ext cx="2186940" cy="27305"/>
          </a:xfrm>
          <a:custGeom>
            <a:avLst/>
            <a:gdLst/>
            <a:ahLst/>
            <a:cxnLst/>
            <a:rect l="l" t="t" r="r" b="b"/>
            <a:pathLst>
              <a:path w="2186940" h="27305">
                <a:moveTo>
                  <a:pt x="2186705" y="0"/>
                </a:moveTo>
                <a:lnTo>
                  <a:pt x="0" y="27132"/>
                </a:lnTo>
              </a:path>
            </a:pathLst>
          </a:custGeom>
          <a:ln w="244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5729541" y="2044938"/>
            <a:ext cx="264909" cy="24923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5774173" y="2068137"/>
            <a:ext cx="175260" cy="159385"/>
          </a:xfrm>
          <a:custGeom>
            <a:avLst/>
            <a:gdLst/>
            <a:ahLst/>
            <a:cxnLst/>
            <a:rect l="l" t="t" r="r" b="b"/>
            <a:pathLst>
              <a:path w="175260" h="159385">
                <a:moveTo>
                  <a:pt x="82390" y="0"/>
                </a:moveTo>
                <a:lnTo>
                  <a:pt x="40612" y="12376"/>
                </a:lnTo>
                <a:lnTo>
                  <a:pt x="11151" y="40786"/>
                </a:lnTo>
                <a:lnTo>
                  <a:pt x="0" y="79808"/>
                </a:lnTo>
                <a:lnTo>
                  <a:pt x="29" y="81887"/>
                </a:lnTo>
                <a:lnTo>
                  <a:pt x="18593" y="127914"/>
                </a:lnTo>
                <a:lnTo>
                  <a:pt x="52520" y="150818"/>
                </a:lnTo>
                <a:lnTo>
                  <a:pt x="100593" y="158921"/>
                </a:lnTo>
                <a:lnTo>
                  <a:pt x="114338" y="155992"/>
                </a:lnTo>
                <a:lnTo>
                  <a:pt x="149280" y="135754"/>
                </a:lnTo>
                <a:lnTo>
                  <a:pt x="170767" y="100711"/>
                </a:lnTo>
                <a:lnTo>
                  <a:pt x="175067" y="70631"/>
                </a:lnTo>
                <a:lnTo>
                  <a:pt x="172215" y="57708"/>
                </a:lnTo>
                <a:lnTo>
                  <a:pt x="150852" y="24730"/>
                </a:lnTo>
                <a:lnTo>
                  <a:pt x="113720" y="4264"/>
                </a:lnTo>
                <a:lnTo>
                  <a:pt x="82390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5774172" y="2068140"/>
            <a:ext cx="175260" cy="159385"/>
          </a:xfrm>
          <a:custGeom>
            <a:avLst/>
            <a:gdLst/>
            <a:ahLst/>
            <a:cxnLst/>
            <a:rect l="l" t="t" r="r" b="b"/>
            <a:pathLst>
              <a:path w="175260" h="159385">
                <a:moveTo>
                  <a:pt x="0" y="79806"/>
                </a:moveTo>
                <a:lnTo>
                  <a:pt x="11150" y="40786"/>
                </a:lnTo>
                <a:lnTo>
                  <a:pt x="40611" y="12376"/>
                </a:lnTo>
                <a:lnTo>
                  <a:pt x="82392" y="0"/>
                </a:lnTo>
                <a:lnTo>
                  <a:pt x="98604" y="1073"/>
                </a:lnTo>
                <a:lnTo>
                  <a:pt x="140009" y="16275"/>
                </a:lnTo>
                <a:lnTo>
                  <a:pt x="167123" y="45626"/>
                </a:lnTo>
                <a:lnTo>
                  <a:pt x="175072" y="70628"/>
                </a:lnTo>
                <a:lnTo>
                  <a:pt x="174052" y="86263"/>
                </a:lnTo>
                <a:lnTo>
                  <a:pt x="158196" y="125562"/>
                </a:lnTo>
                <a:lnTo>
                  <a:pt x="127163" y="151074"/>
                </a:lnTo>
                <a:lnTo>
                  <a:pt x="100595" y="158915"/>
                </a:lnTo>
                <a:lnTo>
                  <a:pt x="83164" y="158128"/>
                </a:lnTo>
                <a:lnTo>
                  <a:pt x="39505" y="144607"/>
                </a:lnTo>
                <a:lnTo>
                  <a:pt x="10894" y="117740"/>
                </a:lnTo>
                <a:lnTo>
                  <a:pt x="0" y="79806"/>
                </a:lnTo>
                <a:close/>
              </a:path>
            </a:pathLst>
          </a:custGeom>
          <a:ln w="8641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7733641" y="1026393"/>
            <a:ext cx="741459" cy="646855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7786190" y="1057362"/>
            <a:ext cx="636905" cy="542290"/>
          </a:xfrm>
          <a:custGeom>
            <a:avLst/>
            <a:gdLst/>
            <a:ahLst/>
            <a:cxnLst/>
            <a:rect l="l" t="t" r="r" b="b"/>
            <a:pathLst>
              <a:path w="636904" h="542290">
                <a:moveTo>
                  <a:pt x="636358" y="0"/>
                </a:moveTo>
                <a:lnTo>
                  <a:pt x="135331" y="0"/>
                </a:lnTo>
                <a:lnTo>
                  <a:pt x="0" y="541693"/>
                </a:lnTo>
                <a:lnTo>
                  <a:pt x="501027" y="541693"/>
                </a:lnTo>
                <a:lnTo>
                  <a:pt x="63635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7786191" y="1057368"/>
            <a:ext cx="636905" cy="542290"/>
          </a:xfrm>
          <a:custGeom>
            <a:avLst/>
            <a:gdLst/>
            <a:ahLst/>
            <a:cxnLst/>
            <a:rect l="l" t="t" r="r" b="b"/>
            <a:pathLst>
              <a:path w="636904" h="542290">
                <a:moveTo>
                  <a:pt x="0" y="541687"/>
                </a:moveTo>
                <a:lnTo>
                  <a:pt x="135334" y="0"/>
                </a:lnTo>
                <a:lnTo>
                  <a:pt x="636359" y="0"/>
                </a:lnTo>
                <a:lnTo>
                  <a:pt x="501025" y="541687"/>
                </a:lnTo>
                <a:lnTo>
                  <a:pt x="0" y="541687"/>
                </a:lnTo>
                <a:close/>
              </a:path>
            </a:pathLst>
          </a:custGeom>
          <a:ln w="24484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7917926" y="1042242"/>
            <a:ext cx="210200" cy="60939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7963997" y="1065292"/>
            <a:ext cx="118745" cy="521970"/>
          </a:xfrm>
          <a:custGeom>
            <a:avLst/>
            <a:gdLst/>
            <a:ahLst/>
            <a:cxnLst/>
            <a:rect l="l" t="t" r="r" b="b"/>
            <a:pathLst>
              <a:path w="118745" h="521969">
                <a:moveTo>
                  <a:pt x="118657" y="0"/>
                </a:moveTo>
                <a:lnTo>
                  <a:pt x="0" y="521397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8086374" y="1043682"/>
            <a:ext cx="210200" cy="60939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8132445" y="1066732"/>
            <a:ext cx="118745" cy="521970"/>
          </a:xfrm>
          <a:custGeom>
            <a:avLst/>
            <a:gdLst/>
            <a:ahLst/>
            <a:cxnLst/>
            <a:rect l="l" t="t" r="r" b="b"/>
            <a:pathLst>
              <a:path w="118745" h="521969">
                <a:moveTo>
                  <a:pt x="118657" y="0"/>
                </a:moveTo>
                <a:lnTo>
                  <a:pt x="0" y="521397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7834423" y="1210798"/>
            <a:ext cx="597486" cy="92202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7874734" y="1238170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 h="0">
                <a:moveTo>
                  <a:pt x="0" y="0"/>
                </a:moveTo>
                <a:lnTo>
                  <a:pt x="510503" y="0"/>
                </a:lnTo>
              </a:path>
            </a:pathLst>
          </a:custGeom>
          <a:ln w="11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7786910" y="1385117"/>
            <a:ext cx="597486" cy="92202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7827223" y="1412490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 h="0">
                <a:moveTo>
                  <a:pt x="0" y="0"/>
                </a:moveTo>
                <a:lnTo>
                  <a:pt x="510503" y="0"/>
                </a:lnTo>
              </a:path>
            </a:pathLst>
          </a:custGeom>
          <a:ln w="11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7997111" y="1586810"/>
            <a:ext cx="109419" cy="1253371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8049661" y="1607699"/>
            <a:ext cx="5080" cy="1161415"/>
          </a:xfrm>
          <a:custGeom>
            <a:avLst/>
            <a:gdLst/>
            <a:ahLst/>
            <a:cxnLst/>
            <a:rect l="l" t="t" r="r" b="b"/>
            <a:pathLst>
              <a:path w="5079" h="1161414">
                <a:moveTo>
                  <a:pt x="0" y="0"/>
                </a:moveTo>
                <a:lnTo>
                  <a:pt x="4679" y="1161289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7556554" y="1980108"/>
            <a:ext cx="346974" cy="348639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7606225" y="2008802"/>
            <a:ext cx="247650" cy="248920"/>
          </a:xfrm>
          <a:custGeom>
            <a:avLst/>
            <a:gdLst/>
            <a:ahLst/>
            <a:cxnLst/>
            <a:rect l="l" t="t" r="r" b="b"/>
            <a:pathLst>
              <a:path w="247650" h="248919">
                <a:moveTo>
                  <a:pt x="111626" y="0"/>
                </a:moveTo>
                <a:lnTo>
                  <a:pt x="70790" y="11386"/>
                </a:lnTo>
                <a:lnTo>
                  <a:pt x="37086" y="35092"/>
                </a:lnTo>
                <a:lnTo>
                  <a:pt x="12880" y="68623"/>
                </a:lnTo>
                <a:lnTo>
                  <a:pt x="853" y="109314"/>
                </a:lnTo>
                <a:lnTo>
                  <a:pt x="0" y="124016"/>
                </a:lnTo>
                <a:lnTo>
                  <a:pt x="3" y="125001"/>
                </a:lnTo>
                <a:lnTo>
                  <a:pt x="7508" y="166721"/>
                </a:lnTo>
                <a:lnTo>
                  <a:pt x="27859" y="202346"/>
                </a:lnTo>
                <a:lnTo>
                  <a:pt x="58823" y="229379"/>
                </a:lnTo>
                <a:lnTo>
                  <a:pt x="98168" y="245323"/>
                </a:lnTo>
                <a:lnTo>
                  <a:pt x="127952" y="248560"/>
                </a:lnTo>
                <a:lnTo>
                  <a:pt x="141979" y="247290"/>
                </a:lnTo>
                <a:lnTo>
                  <a:pt x="180743" y="234486"/>
                </a:lnTo>
                <a:lnTo>
                  <a:pt x="212690" y="209699"/>
                </a:lnTo>
                <a:lnTo>
                  <a:pt x="235447" y="174874"/>
                </a:lnTo>
                <a:lnTo>
                  <a:pt x="246643" y="131954"/>
                </a:lnTo>
                <a:lnTo>
                  <a:pt x="247395" y="116184"/>
                </a:lnTo>
                <a:lnTo>
                  <a:pt x="245772" y="102445"/>
                </a:lnTo>
                <a:lnTo>
                  <a:pt x="232271" y="64559"/>
                </a:lnTo>
                <a:lnTo>
                  <a:pt x="207058" y="33446"/>
                </a:lnTo>
                <a:lnTo>
                  <a:pt x="171726" y="11386"/>
                </a:lnTo>
                <a:lnTo>
                  <a:pt x="127866" y="661"/>
                </a:lnTo>
                <a:lnTo>
                  <a:pt x="111626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7642458" y="2044699"/>
            <a:ext cx="175260" cy="176530"/>
          </a:xfrm>
          <a:custGeom>
            <a:avLst/>
            <a:gdLst/>
            <a:ahLst/>
            <a:cxnLst/>
            <a:rect l="l" t="t" r="r" b="b"/>
            <a:pathLst>
              <a:path w="175259" h="176530">
                <a:moveTo>
                  <a:pt x="0" y="0"/>
                </a:moveTo>
                <a:lnTo>
                  <a:pt x="175166" y="176240"/>
                </a:lnTo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7642458" y="2044699"/>
            <a:ext cx="175260" cy="176530"/>
          </a:xfrm>
          <a:custGeom>
            <a:avLst/>
            <a:gdLst/>
            <a:ahLst/>
            <a:cxnLst/>
            <a:rect l="l" t="t" r="r" b="b"/>
            <a:pathLst>
              <a:path w="175259" h="176530">
                <a:moveTo>
                  <a:pt x="175166" y="0"/>
                </a:moveTo>
                <a:lnTo>
                  <a:pt x="0" y="176240"/>
                </a:lnTo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7606225" y="2008799"/>
            <a:ext cx="247650" cy="248920"/>
          </a:xfrm>
          <a:custGeom>
            <a:avLst/>
            <a:gdLst/>
            <a:ahLst/>
            <a:cxnLst/>
            <a:rect l="l" t="t" r="r" b="b"/>
            <a:pathLst>
              <a:path w="247650" h="248919">
                <a:moveTo>
                  <a:pt x="0" y="124019"/>
                </a:moveTo>
                <a:lnTo>
                  <a:pt x="7388" y="81527"/>
                </a:lnTo>
                <a:lnTo>
                  <a:pt x="27821" y="45318"/>
                </a:lnTo>
                <a:lnTo>
                  <a:pt x="58698" y="18015"/>
                </a:lnTo>
                <a:lnTo>
                  <a:pt x="97420" y="2242"/>
                </a:lnTo>
                <a:lnTo>
                  <a:pt x="111622" y="0"/>
                </a:lnTo>
                <a:lnTo>
                  <a:pt x="127863" y="661"/>
                </a:lnTo>
                <a:lnTo>
                  <a:pt x="171724" y="11387"/>
                </a:lnTo>
                <a:lnTo>
                  <a:pt x="207055" y="33447"/>
                </a:lnTo>
                <a:lnTo>
                  <a:pt x="232266" y="64561"/>
                </a:lnTo>
                <a:lnTo>
                  <a:pt x="245768" y="102446"/>
                </a:lnTo>
                <a:lnTo>
                  <a:pt x="247391" y="116185"/>
                </a:lnTo>
                <a:lnTo>
                  <a:pt x="246638" y="131954"/>
                </a:lnTo>
                <a:lnTo>
                  <a:pt x="235444" y="174876"/>
                </a:lnTo>
                <a:lnTo>
                  <a:pt x="212689" y="209703"/>
                </a:lnTo>
                <a:lnTo>
                  <a:pt x="180744" y="234492"/>
                </a:lnTo>
                <a:lnTo>
                  <a:pt x="141982" y="247298"/>
                </a:lnTo>
                <a:lnTo>
                  <a:pt x="127956" y="248568"/>
                </a:lnTo>
                <a:lnTo>
                  <a:pt x="112763" y="247751"/>
                </a:lnTo>
                <a:lnTo>
                  <a:pt x="71118" y="236056"/>
                </a:lnTo>
                <a:lnTo>
                  <a:pt x="37112" y="212441"/>
                </a:lnTo>
                <a:lnTo>
                  <a:pt x="12976" y="179403"/>
                </a:lnTo>
                <a:lnTo>
                  <a:pt x="941" y="139440"/>
                </a:lnTo>
                <a:lnTo>
                  <a:pt x="0" y="124019"/>
                </a:lnTo>
                <a:close/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 txBox="1"/>
          <p:nvPr/>
        </p:nvSpPr>
        <p:spPr>
          <a:xfrm>
            <a:off x="8020163" y="925936"/>
            <a:ext cx="29654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>
                <a:latin typeface="Calibri"/>
                <a:cs typeface="Calibri"/>
              </a:rPr>
              <a:t>S</a:t>
            </a:r>
            <a:r>
              <a:rPr dirty="0" sz="1050" spc="-5">
                <a:latin typeface="Calibri"/>
                <a:cs typeface="Calibri"/>
              </a:rPr>
              <a:t>ol</a:t>
            </a:r>
            <a:r>
              <a:rPr dirty="0" sz="1050" spc="-10">
                <a:latin typeface="Calibri"/>
                <a:cs typeface="Calibri"/>
              </a:rPr>
              <a:t>a</a:t>
            </a:r>
            <a:r>
              <a:rPr dirty="0" sz="1050" spc="-5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6380296" y="2318664"/>
            <a:ext cx="349853" cy="350079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6429967" y="2347528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90" h="250189">
                <a:moveTo>
                  <a:pt x="111278" y="0"/>
                </a:moveTo>
                <a:lnTo>
                  <a:pt x="70576" y="11754"/>
                </a:lnTo>
                <a:lnTo>
                  <a:pt x="36900" y="35692"/>
                </a:lnTo>
                <a:lnTo>
                  <a:pt x="12806" y="69257"/>
                </a:lnTo>
                <a:lnTo>
                  <a:pt x="847" y="109891"/>
                </a:lnTo>
                <a:lnTo>
                  <a:pt x="0" y="124565"/>
                </a:lnTo>
                <a:lnTo>
                  <a:pt x="161" y="130982"/>
                </a:lnTo>
                <a:lnTo>
                  <a:pt x="9110" y="171323"/>
                </a:lnTo>
                <a:lnTo>
                  <a:pt x="30433" y="205587"/>
                </a:lnTo>
                <a:lnTo>
                  <a:pt x="62285" y="231456"/>
                </a:lnTo>
                <a:lnTo>
                  <a:pt x="102822" y="246611"/>
                </a:lnTo>
                <a:lnTo>
                  <a:pt x="133761" y="249617"/>
                </a:lnTo>
                <a:lnTo>
                  <a:pt x="147519" y="247917"/>
                </a:lnTo>
                <a:lnTo>
                  <a:pt x="185428" y="234188"/>
                </a:lnTo>
                <a:lnTo>
                  <a:pt x="216537" y="208804"/>
                </a:lnTo>
                <a:lnTo>
                  <a:pt x="238594" y="173424"/>
                </a:lnTo>
                <a:lnTo>
                  <a:pt x="249347" y="129707"/>
                </a:lnTo>
                <a:lnTo>
                  <a:pt x="250030" y="113568"/>
                </a:lnTo>
                <a:lnTo>
                  <a:pt x="248093" y="100058"/>
                </a:lnTo>
                <a:lnTo>
                  <a:pt x="233853" y="62891"/>
                </a:lnTo>
                <a:lnTo>
                  <a:pt x="208090" y="32471"/>
                </a:lnTo>
                <a:lnTo>
                  <a:pt x="172249" y="10982"/>
                </a:lnTo>
                <a:lnTo>
                  <a:pt x="127773" y="609"/>
                </a:lnTo>
                <a:lnTo>
                  <a:pt x="111278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6429967" y="2472093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 h="0">
                <a:moveTo>
                  <a:pt x="0" y="0"/>
                </a:moveTo>
                <a:lnTo>
                  <a:pt x="250512" y="0"/>
                </a:lnTo>
              </a:path>
            </a:pathLst>
          </a:custGeom>
          <a:ln w="187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6429967" y="2347527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90" h="250189">
                <a:moveTo>
                  <a:pt x="0" y="124567"/>
                </a:moveTo>
                <a:lnTo>
                  <a:pt x="7345" y="82141"/>
                </a:lnTo>
                <a:lnTo>
                  <a:pt x="27677" y="45934"/>
                </a:lnTo>
                <a:lnTo>
                  <a:pt x="58443" y="18504"/>
                </a:lnTo>
                <a:lnTo>
                  <a:pt x="97086" y="2406"/>
                </a:lnTo>
                <a:lnTo>
                  <a:pt x="111277" y="0"/>
                </a:lnTo>
                <a:lnTo>
                  <a:pt x="127771" y="609"/>
                </a:lnTo>
                <a:lnTo>
                  <a:pt x="172246" y="10981"/>
                </a:lnTo>
                <a:lnTo>
                  <a:pt x="208088" y="32468"/>
                </a:lnTo>
                <a:lnTo>
                  <a:pt x="233853" y="62886"/>
                </a:lnTo>
                <a:lnTo>
                  <a:pt x="248097" y="100052"/>
                </a:lnTo>
                <a:lnTo>
                  <a:pt x="250035" y="113563"/>
                </a:lnTo>
                <a:lnTo>
                  <a:pt x="249352" y="129703"/>
                </a:lnTo>
                <a:lnTo>
                  <a:pt x="238599" y="173423"/>
                </a:lnTo>
                <a:lnTo>
                  <a:pt x="216542" y="208803"/>
                </a:lnTo>
                <a:lnTo>
                  <a:pt x="185433" y="234187"/>
                </a:lnTo>
                <a:lnTo>
                  <a:pt x="147526" y="247918"/>
                </a:lnTo>
                <a:lnTo>
                  <a:pt x="133769" y="249619"/>
                </a:lnTo>
                <a:lnTo>
                  <a:pt x="117952" y="248882"/>
                </a:lnTo>
                <a:lnTo>
                  <a:pt x="74927" y="237816"/>
                </a:lnTo>
                <a:lnTo>
                  <a:pt x="39974" y="215264"/>
                </a:lnTo>
                <a:lnTo>
                  <a:pt x="14936" y="183543"/>
                </a:lnTo>
                <a:lnTo>
                  <a:pt x="1656" y="144971"/>
                </a:lnTo>
                <a:lnTo>
                  <a:pt x="0" y="124567"/>
                </a:lnTo>
                <a:close/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7880493" y="2318664"/>
            <a:ext cx="349853" cy="350079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7930164" y="2347528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90" h="250189">
                <a:moveTo>
                  <a:pt x="111278" y="0"/>
                </a:moveTo>
                <a:lnTo>
                  <a:pt x="70576" y="11754"/>
                </a:lnTo>
                <a:lnTo>
                  <a:pt x="36900" y="35692"/>
                </a:lnTo>
                <a:lnTo>
                  <a:pt x="12806" y="69257"/>
                </a:lnTo>
                <a:lnTo>
                  <a:pt x="847" y="109891"/>
                </a:lnTo>
                <a:lnTo>
                  <a:pt x="0" y="124565"/>
                </a:lnTo>
                <a:lnTo>
                  <a:pt x="161" y="130982"/>
                </a:lnTo>
                <a:lnTo>
                  <a:pt x="9110" y="171323"/>
                </a:lnTo>
                <a:lnTo>
                  <a:pt x="30433" y="205587"/>
                </a:lnTo>
                <a:lnTo>
                  <a:pt x="62285" y="231456"/>
                </a:lnTo>
                <a:lnTo>
                  <a:pt x="102822" y="246611"/>
                </a:lnTo>
                <a:lnTo>
                  <a:pt x="133761" y="249617"/>
                </a:lnTo>
                <a:lnTo>
                  <a:pt x="147519" y="247917"/>
                </a:lnTo>
                <a:lnTo>
                  <a:pt x="185428" y="234188"/>
                </a:lnTo>
                <a:lnTo>
                  <a:pt x="216537" y="208804"/>
                </a:lnTo>
                <a:lnTo>
                  <a:pt x="238594" y="173424"/>
                </a:lnTo>
                <a:lnTo>
                  <a:pt x="249347" y="129707"/>
                </a:lnTo>
                <a:lnTo>
                  <a:pt x="250030" y="113568"/>
                </a:lnTo>
                <a:lnTo>
                  <a:pt x="248093" y="100058"/>
                </a:lnTo>
                <a:lnTo>
                  <a:pt x="233853" y="62891"/>
                </a:lnTo>
                <a:lnTo>
                  <a:pt x="208090" y="32471"/>
                </a:lnTo>
                <a:lnTo>
                  <a:pt x="172249" y="10982"/>
                </a:lnTo>
                <a:lnTo>
                  <a:pt x="127773" y="609"/>
                </a:lnTo>
                <a:lnTo>
                  <a:pt x="111278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8055419" y="2346756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674"/>
                </a:lnTo>
              </a:path>
            </a:pathLst>
          </a:custGeom>
          <a:ln w="18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7930164" y="2472093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 h="0">
                <a:moveTo>
                  <a:pt x="0" y="0"/>
                </a:moveTo>
                <a:lnTo>
                  <a:pt x="250512" y="0"/>
                </a:lnTo>
              </a:path>
            </a:pathLst>
          </a:custGeom>
          <a:ln w="187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7930164" y="2347527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90" h="250189">
                <a:moveTo>
                  <a:pt x="0" y="124567"/>
                </a:moveTo>
                <a:lnTo>
                  <a:pt x="7345" y="82141"/>
                </a:lnTo>
                <a:lnTo>
                  <a:pt x="27677" y="45934"/>
                </a:lnTo>
                <a:lnTo>
                  <a:pt x="58443" y="18504"/>
                </a:lnTo>
                <a:lnTo>
                  <a:pt x="97086" y="2406"/>
                </a:lnTo>
                <a:lnTo>
                  <a:pt x="111277" y="0"/>
                </a:lnTo>
                <a:lnTo>
                  <a:pt x="127771" y="609"/>
                </a:lnTo>
                <a:lnTo>
                  <a:pt x="172246" y="10981"/>
                </a:lnTo>
                <a:lnTo>
                  <a:pt x="208088" y="32468"/>
                </a:lnTo>
                <a:lnTo>
                  <a:pt x="233853" y="62886"/>
                </a:lnTo>
                <a:lnTo>
                  <a:pt x="248097" y="100052"/>
                </a:lnTo>
                <a:lnTo>
                  <a:pt x="250035" y="113563"/>
                </a:lnTo>
                <a:lnTo>
                  <a:pt x="249352" y="129703"/>
                </a:lnTo>
                <a:lnTo>
                  <a:pt x="238599" y="173423"/>
                </a:lnTo>
                <a:lnTo>
                  <a:pt x="216542" y="208803"/>
                </a:lnTo>
                <a:lnTo>
                  <a:pt x="185433" y="234187"/>
                </a:lnTo>
                <a:lnTo>
                  <a:pt x="147526" y="247918"/>
                </a:lnTo>
                <a:lnTo>
                  <a:pt x="133769" y="249619"/>
                </a:lnTo>
                <a:lnTo>
                  <a:pt x="117952" y="248882"/>
                </a:lnTo>
                <a:lnTo>
                  <a:pt x="74927" y="237816"/>
                </a:lnTo>
                <a:lnTo>
                  <a:pt x="39974" y="215264"/>
                </a:lnTo>
                <a:lnTo>
                  <a:pt x="14936" y="183543"/>
                </a:lnTo>
                <a:lnTo>
                  <a:pt x="1656" y="144971"/>
                </a:lnTo>
                <a:lnTo>
                  <a:pt x="0" y="124567"/>
                </a:lnTo>
                <a:close/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 txBox="1"/>
          <p:nvPr/>
        </p:nvSpPr>
        <p:spPr>
          <a:xfrm>
            <a:off x="7387524" y="915234"/>
            <a:ext cx="296545" cy="158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>
                <a:latin typeface="Calibri"/>
                <a:cs typeface="Calibri"/>
              </a:rPr>
              <a:t>S</a:t>
            </a:r>
            <a:r>
              <a:rPr dirty="0" sz="1050" spc="-5">
                <a:latin typeface="Calibri"/>
                <a:cs typeface="Calibri"/>
              </a:rPr>
              <a:t>olar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5496304" y="1978668"/>
            <a:ext cx="434797" cy="109489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5537337" y="2012524"/>
            <a:ext cx="342265" cy="5080"/>
          </a:xfrm>
          <a:custGeom>
            <a:avLst/>
            <a:gdLst/>
            <a:ahLst/>
            <a:cxnLst/>
            <a:rect l="l" t="t" r="r" b="b"/>
            <a:pathLst>
              <a:path w="342264" h="5080">
                <a:moveTo>
                  <a:pt x="0" y="4682"/>
                </a:moveTo>
                <a:lnTo>
                  <a:pt x="341815" y="0"/>
                </a:lnTo>
              </a:path>
            </a:pathLst>
          </a:custGeom>
          <a:ln w="244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4753405" y="863600"/>
            <a:ext cx="3782164" cy="185124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4811714" y="898896"/>
            <a:ext cx="3665854" cy="1736089"/>
          </a:xfrm>
          <a:custGeom>
            <a:avLst/>
            <a:gdLst/>
            <a:ahLst/>
            <a:cxnLst/>
            <a:rect l="l" t="t" r="r" b="b"/>
            <a:pathLst>
              <a:path w="3665854" h="1736089">
                <a:moveTo>
                  <a:pt x="0" y="1735992"/>
                </a:moveTo>
                <a:lnTo>
                  <a:pt x="3665545" y="1735992"/>
                </a:lnTo>
                <a:lnTo>
                  <a:pt x="3665545" y="0"/>
                </a:lnTo>
                <a:lnTo>
                  <a:pt x="0" y="0"/>
                </a:lnTo>
                <a:lnTo>
                  <a:pt x="0" y="1735992"/>
                </a:lnTo>
                <a:close/>
              </a:path>
            </a:pathLst>
          </a:custGeom>
          <a:ln w="36012">
            <a:solidFill>
              <a:srgbClr val="D99694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6502674" y="4303889"/>
            <a:ext cx="105100" cy="684312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6555223" y="4324779"/>
            <a:ext cx="0" cy="591820"/>
          </a:xfrm>
          <a:custGeom>
            <a:avLst/>
            <a:gdLst/>
            <a:ahLst/>
            <a:cxnLst/>
            <a:rect l="l" t="t" r="r" b="b"/>
            <a:pathLst>
              <a:path w="0" h="591820">
                <a:moveTo>
                  <a:pt x="0" y="0"/>
                </a:moveTo>
                <a:lnTo>
                  <a:pt x="0" y="591629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5815924" y="3986945"/>
            <a:ext cx="106539" cy="403384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5868474" y="4007834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1679" y="0"/>
                </a:moveTo>
                <a:lnTo>
                  <a:pt x="0" y="311061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5370334" y="3291827"/>
            <a:ext cx="999490" cy="716280"/>
          </a:xfrm>
          <a:custGeom>
            <a:avLst/>
            <a:gdLst/>
            <a:ahLst/>
            <a:cxnLst/>
            <a:rect l="l" t="t" r="r" b="b"/>
            <a:pathLst>
              <a:path w="999489" h="716279">
                <a:moveTo>
                  <a:pt x="0" y="716000"/>
                </a:moveTo>
                <a:lnTo>
                  <a:pt x="999172" y="716000"/>
                </a:lnTo>
                <a:lnTo>
                  <a:pt x="999172" y="0"/>
                </a:lnTo>
                <a:lnTo>
                  <a:pt x="0" y="0"/>
                </a:lnTo>
                <a:lnTo>
                  <a:pt x="0" y="71600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5370328" y="3291827"/>
            <a:ext cx="999490" cy="716280"/>
          </a:xfrm>
          <a:custGeom>
            <a:avLst/>
            <a:gdLst/>
            <a:ahLst/>
            <a:cxnLst/>
            <a:rect l="l" t="t" r="r" b="b"/>
            <a:pathLst>
              <a:path w="999489" h="716279">
                <a:moveTo>
                  <a:pt x="0" y="716006"/>
                </a:moveTo>
                <a:lnTo>
                  <a:pt x="999170" y="716006"/>
                </a:lnTo>
                <a:lnTo>
                  <a:pt x="999170" y="0"/>
                </a:lnTo>
                <a:lnTo>
                  <a:pt x="0" y="0"/>
                </a:lnTo>
                <a:lnTo>
                  <a:pt x="0" y="716006"/>
                </a:lnTo>
                <a:close/>
              </a:path>
            </a:pathLst>
          </a:custGeom>
          <a:ln w="244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 txBox="1"/>
          <p:nvPr/>
        </p:nvSpPr>
        <p:spPr>
          <a:xfrm>
            <a:off x="5495962" y="3321777"/>
            <a:ext cx="790575" cy="678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43180">
              <a:lnSpc>
                <a:spcPct val="100899"/>
              </a:lnSpc>
            </a:pP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1</a:t>
            </a:r>
            <a:r>
              <a:rPr dirty="0" sz="1500">
                <a:latin typeface="Calibri"/>
                <a:cs typeface="Calibri"/>
              </a:rPr>
              <a:t>:</a:t>
            </a:r>
            <a:r>
              <a:rPr dirty="0" sz="1500">
                <a:latin typeface="Calibri"/>
                <a:cs typeface="Calibri"/>
              </a:rPr>
              <a:t> BH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Pump S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0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ti</a:t>
            </a:r>
            <a:r>
              <a:rPr dirty="0" sz="1500" spc="-5">
                <a:latin typeface="Calibri"/>
                <a:cs typeface="Calibri"/>
              </a:rPr>
              <a:t>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6548031" y="3503599"/>
            <a:ext cx="479425" cy="269875"/>
          </a:xfrm>
          <a:custGeom>
            <a:avLst/>
            <a:gdLst/>
            <a:ahLst/>
            <a:cxnLst/>
            <a:rect l="l" t="t" r="r" b="b"/>
            <a:pathLst>
              <a:path w="479425" h="269875">
                <a:moveTo>
                  <a:pt x="0" y="269405"/>
                </a:moveTo>
                <a:lnTo>
                  <a:pt x="479425" y="269405"/>
                </a:lnTo>
                <a:lnTo>
                  <a:pt x="479425" y="0"/>
                </a:lnTo>
                <a:lnTo>
                  <a:pt x="0" y="0"/>
                </a:lnTo>
                <a:lnTo>
                  <a:pt x="0" y="269405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6548025" y="3503604"/>
            <a:ext cx="479425" cy="269875"/>
          </a:xfrm>
          <a:custGeom>
            <a:avLst/>
            <a:gdLst/>
            <a:ahLst/>
            <a:cxnLst/>
            <a:rect l="l" t="t" r="r" b="b"/>
            <a:pathLst>
              <a:path w="479425" h="269875">
                <a:moveTo>
                  <a:pt x="0" y="269402"/>
                </a:moveTo>
                <a:lnTo>
                  <a:pt x="479429" y="269402"/>
                </a:lnTo>
                <a:lnTo>
                  <a:pt x="479429" y="0"/>
                </a:lnTo>
                <a:lnTo>
                  <a:pt x="0" y="0"/>
                </a:lnTo>
                <a:lnTo>
                  <a:pt x="0" y="269402"/>
                </a:lnTo>
                <a:close/>
              </a:path>
            </a:pathLst>
          </a:custGeom>
          <a:ln w="244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 txBox="1"/>
          <p:nvPr/>
        </p:nvSpPr>
        <p:spPr>
          <a:xfrm>
            <a:off x="6674018" y="3529082"/>
            <a:ext cx="226695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15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7350673" y="3749237"/>
            <a:ext cx="107979" cy="628126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7403224" y="3770126"/>
            <a:ext cx="2540" cy="535940"/>
          </a:xfrm>
          <a:custGeom>
            <a:avLst/>
            <a:gdLst/>
            <a:ahLst/>
            <a:cxnLst/>
            <a:rect l="l" t="t" r="r" b="b"/>
            <a:pathLst>
              <a:path w="2540" h="535939">
                <a:moveTo>
                  <a:pt x="0" y="0"/>
                </a:moveTo>
                <a:lnTo>
                  <a:pt x="2279" y="535324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6738790" y="3756439"/>
            <a:ext cx="105100" cy="622364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6791339" y="3777329"/>
            <a:ext cx="0" cy="530860"/>
          </a:xfrm>
          <a:custGeom>
            <a:avLst/>
            <a:gdLst/>
            <a:ahLst/>
            <a:cxnLst/>
            <a:rect l="l" t="t" r="r" b="b"/>
            <a:pathLst>
              <a:path w="0" h="530860">
                <a:moveTo>
                  <a:pt x="0" y="0"/>
                </a:moveTo>
                <a:lnTo>
                  <a:pt x="0" y="530281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6198891" y="3151364"/>
            <a:ext cx="318179" cy="321266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6138422" y="3076450"/>
            <a:ext cx="439116" cy="534483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6243523" y="3175052"/>
            <a:ext cx="229235" cy="231775"/>
          </a:xfrm>
          <a:custGeom>
            <a:avLst/>
            <a:gdLst/>
            <a:ahLst/>
            <a:cxnLst/>
            <a:rect l="l" t="t" r="r" b="b"/>
            <a:pathLst>
              <a:path w="229235" h="231775">
                <a:moveTo>
                  <a:pt x="102344" y="0"/>
                </a:moveTo>
                <a:lnTo>
                  <a:pt x="62081" y="12173"/>
                </a:lnTo>
                <a:lnTo>
                  <a:pt x="29597" y="37480"/>
                </a:lnTo>
                <a:lnTo>
                  <a:pt x="7900" y="72880"/>
                </a:lnTo>
                <a:lnTo>
                  <a:pt x="0" y="115334"/>
                </a:lnTo>
                <a:lnTo>
                  <a:pt x="3" y="116237"/>
                </a:lnTo>
                <a:lnTo>
                  <a:pt x="7990" y="157884"/>
                </a:lnTo>
                <a:lnTo>
                  <a:pt x="29584" y="192711"/>
                </a:lnTo>
                <a:lnTo>
                  <a:pt x="62229" y="217832"/>
                </a:lnTo>
                <a:lnTo>
                  <a:pt x="103368" y="230360"/>
                </a:lnTo>
                <a:lnTo>
                  <a:pt x="118526" y="231239"/>
                </a:lnTo>
                <a:lnTo>
                  <a:pt x="132446" y="229882"/>
                </a:lnTo>
                <a:lnTo>
                  <a:pt x="170578" y="216189"/>
                </a:lnTo>
                <a:lnTo>
                  <a:pt x="201143" y="189771"/>
                </a:lnTo>
                <a:lnTo>
                  <a:pt x="221415" y="152831"/>
                </a:lnTo>
                <a:lnTo>
                  <a:pt x="228664" y="107569"/>
                </a:lnTo>
                <a:lnTo>
                  <a:pt x="226943" y="93855"/>
                </a:lnTo>
                <a:lnTo>
                  <a:pt x="212606" y="56405"/>
                </a:lnTo>
                <a:lnTo>
                  <a:pt x="185884" y="26532"/>
                </a:lnTo>
                <a:lnTo>
                  <a:pt x="148541" y="6856"/>
                </a:lnTo>
                <a:lnTo>
                  <a:pt x="102344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6243523" y="3175055"/>
            <a:ext cx="229235" cy="231775"/>
          </a:xfrm>
          <a:custGeom>
            <a:avLst/>
            <a:gdLst/>
            <a:ahLst/>
            <a:cxnLst/>
            <a:rect l="l" t="t" r="r" b="b"/>
            <a:pathLst>
              <a:path w="229235" h="231775">
                <a:moveTo>
                  <a:pt x="0" y="115332"/>
                </a:moveTo>
                <a:lnTo>
                  <a:pt x="7901" y="72876"/>
                </a:lnTo>
                <a:lnTo>
                  <a:pt x="29598" y="37476"/>
                </a:lnTo>
                <a:lnTo>
                  <a:pt x="62083" y="12171"/>
                </a:lnTo>
                <a:lnTo>
                  <a:pt x="102346" y="0"/>
                </a:lnTo>
                <a:lnTo>
                  <a:pt x="118620" y="699"/>
                </a:lnTo>
                <a:lnTo>
                  <a:pt x="162062" y="12121"/>
                </a:lnTo>
                <a:lnTo>
                  <a:pt x="196060" y="35487"/>
                </a:lnTo>
                <a:lnTo>
                  <a:pt x="218849" y="68178"/>
                </a:lnTo>
                <a:lnTo>
                  <a:pt x="228664" y="107571"/>
                </a:lnTo>
                <a:lnTo>
                  <a:pt x="227862" y="123447"/>
                </a:lnTo>
                <a:lnTo>
                  <a:pt x="215969" y="166177"/>
                </a:lnTo>
                <a:lnTo>
                  <a:pt x="191961" y="199852"/>
                </a:lnTo>
                <a:lnTo>
                  <a:pt x="158568" y="222271"/>
                </a:lnTo>
                <a:lnTo>
                  <a:pt x="118517" y="231233"/>
                </a:lnTo>
                <a:lnTo>
                  <a:pt x="103360" y="230354"/>
                </a:lnTo>
                <a:lnTo>
                  <a:pt x="62223" y="217825"/>
                </a:lnTo>
                <a:lnTo>
                  <a:pt x="29579" y="192703"/>
                </a:lnTo>
                <a:lnTo>
                  <a:pt x="7987" y="157874"/>
                </a:lnTo>
                <a:lnTo>
                  <a:pt x="3" y="116224"/>
                </a:lnTo>
                <a:lnTo>
                  <a:pt x="0" y="115332"/>
                </a:lnTo>
                <a:close/>
              </a:path>
            </a:pathLst>
          </a:custGeom>
          <a:ln w="8641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 txBox="1"/>
          <p:nvPr/>
        </p:nvSpPr>
        <p:spPr>
          <a:xfrm>
            <a:off x="6297291" y="3181898"/>
            <a:ext cx="125095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b="1">
                <a:latin typeface="Calibri"/>
                <a:cs typeface="Calibri"/>
              </a:rPr>
              <a:t>F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4925453" y="4042409"/>
            <a:ext cx="611886" cy="267957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4925452" y="4042410"/>
            <a:ext cx="612140" cy="267970"/>
          </a:xfrm>
          <a:custGeom>
            <a:avLst/>
            <a:gdLst/>
            <a:ahLst/>
            <a:cxnLst/>
            <a:rect l="l" t="t" r="r" b="b"/>
            <a:pathLst>
              <a:path w="612139" h="267970">
                <a:moveTo>
                  <a:pt x="0" y="267962"/>
                </a:moveTo>
                <a:lnTo>
                  <a:pt x="611884" y="267962"/>
                </a:lnTo>
                <a:lnTo>
                  <a:pt x="611884" y="0"/>
                </a:lnTo>
                <a:lnTo>
                  <a:pt x="0" y="0"/>
                </a:lnTo>
                <a:lnTo>
                  <a:pt x="0" y="267962"/>
                </a:lnTo>
                <a:close/>
              </a:path>
            </a:pathLst>
          </a:custGeom>
          <a:ln w="244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 txBox="1"/>
          <p:nvPr/>
        </p:nvSpPr>
        <p:spPr>
          <a:xfrm>
            <a:off x="5011134" y="4089122"/>
            <a:ext cx="44069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solidFill>
                  <a:srgbClr val="262626"/>
                </a:solidFill>
                <a:latin typeface="Calibri"/>
                <a:cs typeface="Calibri"/>
              </a:rPr>
              <a:t>D</a:t>
            </a:r>
            <a:r>
              <a:rPr dirty="0" sz="1300" spc="5">
                <a:solidFill>
                  <a:srgbClr val="262626"/>
                </a:solidFill>
                <a:latin typeface="Calibri"/>
                <a:cs typeface="Calibri"/>
              </a:rPr>
              <a:t>iesel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7100161" y="3197465"/>
            <a:ext cx="741459" cy="646855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7152711" y="3228432"/>
            <a:ext cx="636905" cy="542290"/>
          </a:xfrm>
          <a:custGeom>
            <a:avLst/>
            <a:gdLst/>
            <a:ahLst/>
            <a:cxnLst/>
            <a:rect l="l" t="t" r="r" b="b"/>
            <a:pathLst>
              <a:path w="636904" h="542289">
                <a:moveTo>
                  <a:pt x="636358" y="0"/>
                </a:moveTo>
                <a:lnTo>
                  <a:pt x="135331" y="0"/>
                </a:lnTo>
                <a:lnTo>
                  <a:pt x="0" y="541693"/>
                </a:lnTo>
                <a:lnTo>
                  <a:pt x="501027" y="541693"/>
                </a:lnTo>
                <a:lnTo>
                  <a:pt x="63635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7152711" y="3228438"/>
            <a:ext cx="636905" cy="542290"/>
          </a:xfrm>
          <a:custGeom>
            <a:avLst/>
            <a:gdLst/>
            <a:ahLst/>
            <a:cxnLst/>
            <a:rect l="l" t="t" r="r" b="b"/>
            <a:pathLst>
              <a:path w="636904" h="542289">
                <a:moveTo>
                  <a:pt x="0" y="541687"/>
                </a:moveTo>
                <a:lnTo>
                  <a:pt x="135334" y="0"/>
                </a:lnTo>
                <a:lnTo>
                  <a:pt x="636359" y="0"/>
                </a:lnTo>
                <a:lnTo>
                  <a:pt x="501025" y="541687"/>
                </a:lnTo>
                <a:lnTo>
                  <a:pt x="0" y="541687"/>
                </a:lnTo>
                <a:close/>
              </a:path>
            </a:pathLst>
          </a:custGeom>
          <a:ln w="24484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7284446" y="3211871"/>
            <a:ext cx="210200" cy="609398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7330517" y="3234921"/>
            <a:ext cx="118745" cy="521970"/>
          </a:xfrm>
          <a:custGeom>
            <a:avLst/>
            <a:gdLst/>
            <a:ahLst/>
            <a:cxnLst/>
            <a:rect l="l" t="t" r="r" b="b"/>
            <a:pathLst>
              <a:path w="118745" h="521970">
                <a:moveTo>
                  <a:pt x="118657" y="0"/>
                </a:moveTo>
                <a:lnTo>
                  <a:pt x="0" y="521397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7452894" y="3214752"/>
            <a:ext cx="210200" cy="609398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7498965" y="3237803"/>
            <a:ext cx="118745" cy="521970"/>
          </a:xfrm>
          <a:custGeom>
            <a:avLst/>
            <a:gdLst/>
            <a:ahLst/>
            <a:cxnLst/>
            <a:rect l="l" t="t" r="r" b="b"/>
            <a:pathLst>
              <a:path w="118745" h="521970">
                <a:moveTo>
                  <a:pt x="118657" y="0"/>
                </a:moveTo>
                <a:lnTo>
                  <a:pt x="0" y="521397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7200941" y="3380428"/>
            <a:ext cx="597486" cy="92202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7241254" y="3407800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 h="0">
                <a:moveTo>
                  <a:pt x="0" y="0"/>
                </a:moveTo>
                <a:lnTo>
                  <a:pt x="510503" y="0"/>
                </a:lnTo>
              </a:path>
            </a:pathLst>
          </a:custGeom>
          <a:ln w="11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7154871" y="3554747"/>
            <a:ext cx="597486" cy="92202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7195183" y="3582120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 h="0">
                <a:moveTo>
                  <a:pt x="0" y="0"/>
                </a:moveTo>
                <a:lnTo>
                  <a:pt x="510503" y="0"/>
                </a:lnTo>
              </a:path>
            </a:pathLst>
          </a:custGeom>
          <a:ln w="11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5815924" y="4256348"/>
            <a:ext cx="2279088" cy="13254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5868474" y="4290203"/>
            <a:ext cx="2186940" cy="27305"/>
          </a:xfrm>
          <a:custGeom>
            <a:avLst/>
            <a:gdLst/>
            <a:ahLst/>
            <a:cxnLst/>
            <a:rect l="l" t="t" r="r" b="b"/>
            <a:pathLst>
              <a:path w="2186940" h="27304">
                <a:moveTo>
                  <a:pt x="2186705" y="0"/>
                </a:moveTo>
                <a:lnTo>
                  <a:pt x="0" y="27132"/>
                </a:lnTo>
              </a:path>
            </a:pathLst>
          </a:custGeom>
          <a:ln w="244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5729541" y="4204484"/>
            <a:ext cx="264909" cy="250674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5774173" y="4227726"/>
            <a:ext cx="175260" cy="160655"/>
          </a:xfrm>
          <a:custGeom>
            <a:avLst/>
            <a:gdLst/>
            <a:ahLst/>
            <a:cxnLst/>
            <a:rect l="l" t="t" r="r" b="b"/>
            <a:pathLst>
              <a:path w="175260" h="160654">
                <a:moveTo>
                  <a:pt x="81836" y="0"/>
                </a:moveTo>
                <a:lnTo>
                  <a:pt x="40318" y="12636"/>
                </a:lnTo>
                <a:lnTo>
                  <a:pt x="11066" y="41273"/>
                </a:lnTo>
                <a:lnTo>
                  <a:pt x="0" y="80485"/>
                </a:lnTo>
                <a:lnTo>
                  <a:pt x="89" y="84150"/>
                </a:lnTo>
                <a:lnTo>
                  <a:pt x="19315" y="129692"/>
                </a:lnTo>
                <a:lnTo>
                  <a:pt x="53475" y="152260"/>
                </a:lnTo>
                <a:lnTo>
                  <a:pt x="101873" y="160130"/>
                </a:lnTo>
                <a:lnTo>
                  <a:pt x="115408" y="157021"/>
                </a:lnTo>
                <a:lnTo>
                  <a:pt x="149752" y="136333"/>
                </a:lnTo>
                <a:lnTo>
                  <a:pt x="170795" y="100833"/>
                </a:lnTo>
                <a:lnTo>
                  <a:pt x="174951" y="70353"/>
                </a:lnTo>
                <a:lnTo>
                  <a:pt x="171974" y="57463"/>
                </a:lnTo>
                <a:lnTo>
                  <a:pt x="150421" y="24597"/>
                </a:lnTo>
                <a:lnTo>
                  <a:pt x="113229" y="4228"/>
                </a:lnTo>
                <a:lnTo>
                  <a:pt x="81836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5774172" y="4227720"/>
            <a:ext cx="175260" cy="160655"/>
          </a:xfrm>
          <a:custGeom>
            <a:avLst/>
            <a:gdLst/>
            <a:ahLst/>
            <a:cxnLst/>
            <a:rect l="l" t="t" r="r" b="b"/>
            <a:pathLst>
              <a:path w="175260" h="160654">
                <a:moveTo>
                  <a:pt x="0" y="80491"/>
                </a:moveTo>
                <a:lnTo>
                  <a:pt x="11064" y="41279"/>
                </a:lnTo>
                <a:lnTo>
                  <a:pt x="40313" y="12640"/>
                </a:lnTo>
                <a:lnTo>
                  <a:pt x="81831" y="0"/>
                </a:lnTo>
                <a:lnTo>
                  <a:pt x="98082" y="1058"/>
                </a:lnTo>
                <a:lnTo>
                  <a:pt x="139547" y="16176"/>
                </a:lnTo>
                <a:lnTo>
                  <a:pt x="166788" y="45416"/>
                </a:lnTo>
                <a:lnTo>
                  <a:pt x="174955" y="70346"/>
                </a:lnTo>
                <a:lnTo>
                  <a:pt x="173989" y="86199"/>
                </a:lnTo>
                <a:lnTo>
                  <a:pt x="158498" y="126002"/>
                </a:lnTo>
                <a:lnTo>
                  <a:pt x="128030" y="151946"/>
                </a:lnTo>
                <a:lnTo>
                  <a:pt x="101883" y="160128"/>
                </a:lnTo>
                <a:lnTo>
                  <a:pt x="84314" y="159403"/>
                </a:lnTo>
                <a:lnTo>
                  <a:pt x="40389" y="146162"/>
                </a:lnTo>
                <a:lnTo>
                  <a:pt x="11511" y="119652"/>
                </a:lnTo>
                <a:lnTo>
                  <a:pt x="0" y="80491"/>
                </a:lnTo>
                <a:close/>
              </a:path>
            </a:pathLst>
          </a:custGeom>
          <a:ln w="8641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7733641" y="3187380"/>
            <a:ext cx="741459" cy="646855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7786190" y="3218348"/>
            <a:ext cx="636905" cy="542290"/>
          </a:xfrm>
          <a:custGeom>
            <a:avLst/>
            <a:gdLst/>
            <a:ahLst/>
            <a:cxnLst/>
            <a:rect l="l" t="t" r="r" b="b"/>
            <a:pathLst>
              <a:path w="636904" h="542289">
                <a:moveTo>
                  <a:pt x="636358" y="0"/>
                </a:moveTo>
                <a:lnTo>
                  <a:pt x="135331" y="0"/>
                </a:lnTo>
                <a:lnTo>
                  <a:pt x="0" y="541693"/>
                </a:lnTo>
                <a:lnTo>
                  <a:pt x="501027" y="541693"/>
                </a:lnTo>
                <a:lnTo>
                  <a:pt x="63635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7786191" y="3218354"/>
            <a:ext cx="636905" cy="542290"/>
          </a:xfrm>
          <a:custGeom>
            <a:avLst/>
            <a:gdLst/>
            <a:ahLst/>
            <a:cxnLst/>
            <a:rect l="l" t="t" r="r" b="b"/>
            <a:pathLst>
              <a:path w="636904" h="542289">
                <a:moveTo>
                  <a:pt x="0" y="541687"/>
                </a:moveTo>
                <a:lnTo>
                  <a:pt x="135334" y="0"/>
                </a:lnTo>
                <a:lnTo>
                  <a:pt x="636359" y="0"/>
                </a:lnTo>
                <a:lnTo>
                  <a:pt x="501025" y="541687"/>
                </a:lnTo>
                <a:lnTo>
                  <a:pt x="0" y="541687"/>
                </a:lnTo>
                <a:close/>
              </a:path>
            </a:pathLst>
          </a:custGeom>
          <a:ln w="24484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7917926" y="3201786"/>
            <a:ext cx="210200" cy="609398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7963997" y="3224837"/>
            <a:ext cx="118745" cy="521970"/>
          </a:xfrm>
          <a:custGeom>
            <a:avLst/>
            <a:gdLst/>
            <a:ahLst/>
            <a:cxnLst/>
            <a:rect l="l" t="t" r="r" b="b"/>
            <a:pathLst>
              <a:path w="118745" h="521970">
                <a:moveTo>
                  <a:pt x="118657" y="0"/>
                </a:moveTo>
                <a:lnTo>
                  <a:pt x="0" y="521397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8086374" y="3204668"/>
            <a:ext cx="210200" cy="609398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8132445" y="3227718"/>
            <a:ext cx="118745" cy="521970"/>
          </a:xfrm>
          <a:custGeom>
            <a:avLst/>
            <a:gdLst/>
            <a:ahLst/>
            <a:cxnLst/>
            <a:rect l="l" t="t" r="r" b="b"/>
            <a:pathLst>
              <a:path w="118745" h="521970">
                <a:moveTo>
                  <a:pt x="118657" y="0"/>
                </a:moveTo>
                <a:lnTo>
                  <a:pt x="0" y="521397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7834423" y="3370343"/>
            <a:ext cx="597486" cy="92202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7874734" y="3397716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 h="0">
                <a:moveTo>
                  <a:pt x="0" y="0"/>
                </a:moveTo>
                <a:lnTo>
                  <a:pt x="510503" y="0"/>
                </a:lnTo>
              </a:path>
            </a:pathLst>
          </a:custGeom>
          <a:ln w="11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7786910" y="3544663"/>
            <a:ext cx="597486" cy="92202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7827223" y="3572035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 h="0">
                <a:moveTo>
                  <a:pt x="0" y="0"/>
                </a:moveTo>
                <a:lnTo>
                  <a:pt x="510503" y="0"/>
                </a:lnTo>
              </a:path>
            </a:pathLst>
          </a:custGeom>
          <a:ln w="11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7997111" y="3746355"/>
            <a:ext cx="109419" cy="1253371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8049661" y="3767244"/>
            <a:ext cx="5080" cy="1161415"/>
          </a:xfrm>
          <a:custGeom>
            <a:avLst/>
            <a:gdLst/>
            <a:ahLst/>
            <a:cxnLst/>
            <a:rect l="l" t="t" r="r" b="b"/>
            <a:pathLst>
              <a:path w="5079" h="1161414">
                <a:moveTo>
                  <a:pt x="0" y="0"/>
                </a:moveTo>
                <a:lnTo>
                  <a:pt x="4679" y="1161289"/>
                </a:lnTo>
              </a:path>
            </a:pathLst>
          </a:custGeom>
          <a:ln w="244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7556554" y="4139654"/>
            <a:ext cx="346974" cy="350079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7606225" y="4168403"/>
            <a:ext cx="247650" cy="250190"/>
          </a:xfrm>
          <a:custGeom>
            <a:avLst/>
            <a:gdLst/>
            <a:ahLst/>
            <a:cxnLst/>
            <a:rect l="l" t="t" r="r" b="b"/>
            <a:pathLst>
              <a:path w="247650" h="250189">
                <a:moveTo>
                  <a:pt x="111077" y="0"/>
                </a:moveTo>
                <a:lnTo>
                  <a:pt x="70501" y="11519"/>
                </a:lnTo>
                <a:lnTo>
                  <a:pt x="36885" y="35414"/>
                </a:lnTo>
                <a:lnTo>
                  <a:pt x="12808" y="69083"/>
                </a:lnTo>
                <a:lnTo>
                  <a:pt x="848" y="109924"/>
                </a:lnTo>
                <a:lnTo>
                  <a:pt x="0" y="124681"/>
                </a:lnTo>
                <a:lnTo>
                  <a:pt x="30" y="127489"/>
                </a:lnTo>
                <a:lnTo>
                  <a:pt x="7994" y="168929"/>
                </a:lnTo>
                <a:lnTo>
                  <a:pt x="28594" y="204238"/>
                </a:lnTo>
                <a:lnTo>
                  <a:pt x="59741" y="230980"/>
                </a:lnTo>
                <a:lnTo>
                  <a:pt x="99342" y="246717"/>
                </a:lnTo>
                <a:lnTo>
                  <a:pt x="129407" y="249892"/>
                </a:lnTo>
                <a:lnTo>
                  <a:pt x="143286" y="248470"/>
                </a:lnTo>
                <a:lnTo>
                  <a:pt x="181610" y="235307"/>
                </a:lnTo>
                <a:lnTo>
                  <a:pt x="213153" y="210237"/>
                </a:lnTo>
                <a:lnTo>
                  <a:pt x="235591" y="175107"/>
                </a:lnTo>
                <a:lnTo>
                  <a:pt x="246602" y="131763"/>
                </a:lnTo>
                <a:lnTo>
                  <a:pt x="247331" y="115810"/>
                </a:lnTo>
                <a:lnTo>
                  <a:pt x="245613" y="102081"/>
                </a:lnTo>
                <a:lnTo>
                  <a:pt x="231923" y="64263"/>
                </a:lnTo>
                <a:lnTo>
                  <a:pt x="206622" y="33250"/>
                </a:lnTo>
                <a:lnTo>
                  <a:pt x="171249" y="11294"/>
                </a:lnTo>
                <a:lnTo>
                  <a:pt x="127343" y="646"/>
                </a:lnTo>
                <a:lnTo>
                  <a:pt x="111077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7642458" y="4204484"/>
            <a:ext cx="175260" cy="177800"/>
          </a:xfrm>
          <a:custGeom>
            <a:avLst/>
            <a:gdLst/>
            <a:ahLst/>
            <a:cxnLst/>
            <a:rect l="l" t="t" r="r" b="b"/>
            <a:pathLst>
              <a:path w="175259" h="177800">
                <a:moveTo>
                  <a:pt x="0" y="0"/>
                </a:moveTo>
                <a:lnTo>
                  <a:pt x="175166" y="177200"/>
                </a:lnTo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7642458" y="4204484"/>
            <a:ext cx="175260" cy="177800"/>
          </a:xfrm>
          <a:custGeom>
            <a:avLst/>
            <a:gdLst/>
            <a:ahLst/>
            <a:cxnLst/>
            <a:rect l="l" t="t" r="r" b="b"/>
            <a:pathLst>
              <a:path w="175259" h="177800">
                <a:moveTo>
                  <a:pt x="175166" y="0"/>
                </a:moveTo>
                <a:lnTo>
                  <a:pt x="0" y="177200"/>
                </a:lnTo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7606225" y="4168402"/>
            <a:ext cx="247650" cy="250190"/>
          </a:xfrm>
          <a:custGeom>
            <a:avLst/>
            <a:gdLst/>
            <a:ahLst/>
            <a:cxnLst/>
            <a:rect l="l" t="t" r="r" b="b"/>
            <a:pathLst>
              <a:path w="247650" h="250189">
                <a:moveTo>
                  <a:pt x="0" y="124682"/>
                </a:moveTo>
                <a:lnTo>
                  <a:pt x="7347" y="82027"/>
                </a:lnTo>
                <a:lnTo>
                  <a:pt x="27670" y="45679"/>
                </a:lnTo>
                <a:lnTo>
                  <a:pt x="58392" y="18238"/>
                </a:lnTo>
                <a:lnTo>
                  <a:pt x="96935" y="2304"/>
                </a:lnTo>
                <a:lnTo>
                  <a:pt x="111076" y="0"/>
                </a:lnTo>
                <a:lnTo>
                  <a:pt x="127342" y="646"/>
                </a:lnTo>
                <a:lnTo>
                  <a:pt x="171249" y="11293"/>
                </a:lnTo>
                <a:lnTo>
                  <a:pt x="206621" y="33249"/>
                </a:lnTo>
                <a:lnTo>
                  <a:pt x="231921" y="64262"/>
                </a:lnTo>
                <a:lnTo>
                  <a:pt x="245610" y="102081"/>
                </a:lnTo>
                <a:lnTo>
                  <a:pt x="247327" y="115811"/>
                </a:lnTo>
                <a:lnTo>
                  <a:pt x="246598" y="131766"/>
                </a:lnTo>
                <a:lnTo>
                  <a:pt x="235588" y="175112"/>
                </a:lnTo>
                <a:lnTo>
                  <a:pt x="213150" y="210242"/>
                </a:lnTo>
                <a:lnTo>
                  <a:pt x="181607" y="235311"/>
                </a:lnTo>
                <a:lnTo>
                  <a:pt x="143284" y="248472"/>
                </a:lnTo>
                <a:lnTo>
                  <a:pt x="129405" y="249894"/>
                </a:lnTo>
                <a:lnTo>
                  <a:pt x="114057" y="249098"/>
                </a:lnTo>
                <a:lnTo>
                  <a:pt x="72101" y="237571"/>
                </a:lnTo>
                <a:lnTo>
                  <a:pt x="37905" y="214227"/>
                </a:lnTo>
                <a:lnTo>
                  <a:pt x="13558" y="181503"/>
                </a:lnTo>
                <a:lnTo>
                  <a:pt x="1151" y="141834"/>
                </a:lnTo>
                <a:lnTo>
                  <a:pt x="0" y="124682"/>
                </a:lnTo>
                <a:close/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 txBox="1"/>
          <p:nvPr/>
        </p:nvSpPr>
        <p:spPr>
          <a:xfrm>
            <a:off x="8020163" y="3087145"/>
            <a:ext cx="296545" cy="158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>
                <a:latin typeface="Calibri"/>
                <a:cs typeface="Calibri"/>
              </a:rPr>
              <a:t>S</a:t>
            </a:r>
            <a:r>
              <a:rPr dirty="0" sz="1050" spc="-5">
                <a:latin typeface="Calibri"/>
                <a:cs typeface="Calibri"/>
              </a:rPr>
              <a:t>olar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6380296" y="4478208"/>
            <a:ext cx="349853" cy="350079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6429967" y="4507073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90" h="250189">
                <a:moveTo>
                  <a:pt x="111278" y="0"/>
                </a:moveTo>
                <a:lnTo>
                  <a:pt x="70576" y="11754"/>
                </a:lnTo>
                <a:lnTo>
                  <a:pt x="36900" y="35692"/>
                </a:lnTo>
                <a:lnTo>
                  <a:pt x="12806" y="69257"/>
                </a:lnTo>
                <a:lnTo>
                  <a:pt x="847" y="109891"/>
                </a:lnTo>
                <a:lnTo>
                  <a:pt x="0" y="124565"/>
                </a:lnTo>
                <a:lnTo>
                  <a:pt x="161" y="130982"/>
                </a:lnTo>
                <a:lnTo>
                  <a:pt x="9110" y="171323"/>
                </a:lnTo>
                <a:lnTo>
                  <a:pt x="30433" y="205587"/>
                </a:lnTo>
                <a:lnTo>
                  <a:pt x="62285" y="231456"/>
                </a:lnTo>
                <a:lnTo>
                  <a:pt x="102822" y="246611"/>
                </a:lnTo>
                <a:lnTo>
                  <a:pt x="133761" y="249617"/>
                </a:lnTo>
                <a:lnTo>
                  <a:pt x="147519" y="247917"/>
                </a:lnTo>
                <a:lnTo>
                  <a:pt x="185428" y="234188"/>
                </a:lnTo>
                <a:lnTo>
                  <a:pt x="216537" y="208804"/>
                </a:lnTo>
                <a:lnTo>
                  <a:pt x="238594" y="173424"/>
                </a:lnTo>
                <a:lnTo>
                  <a:pt x="249347" y="129707"/>
                </a:lnTo>
                <a:lnTo>
                  <a:pt x="250030" y="113568"/>
                </a:lnTo>
                <a:lnTo>
                  <a:pt x="248093" y="100058"/>
                </a:lnTo>
                <a:lnTo>
                  <a:pt x="233853" y="62891"/>
                </a:lnTo>
                <a:lnTo>
                  <a:pt x="208090" y="32471"/>
                </a:lnTo>
                <a:lnTo>
                  <a:pt x="172249" y="10982"/>
                </a:lnTo>
                <a:lnTo>
                  <a:pt x="127773" y="609"/>
                </a:lnTo>
                <a:lnTo>
                  <a:pt x="111278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6429967" y="4631639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 h="0">
                <a:moveTo>
                  <a:pt x="0" y="0"/>
                </a:moveTo>
                <a:lnTo>
                  <a:pt x="250512" y="0"/>
                </a:lnTo>
              </a:path>
            </a:pathLst>
          </a:custGeom>
          <a:ln w="187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6429967" y="4507072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90" h="250189">
                <a:moveTo>
                  <a:pt x="0" y="124567"/>
                </a:moveTo>
                <a:lnTo>
                  <a:pt x="7345" y="82141"/>
                </a:lnTo>
                <a:lnTo>
                  <a:pt x="27677" y="45934"/>
                </a:lnTo>
                <a:lnTo>
                  <a:pt x="58443" y="18504"/>
                </a:lnTo>
                <a:lnTo>
                  <a:pt x="97086" y="2406"/>
                </a:lnTo>
                <a:lnTo>
                  <a:pt x="111277" y="0"/>
                </a:lnTo>
                <a:lnTo>
                  <a:pt x="127771" y="609"/>
                </a:lnTo>
                <a:lnTo>
                  <a:pt x="172246" y="10981"/>
                </a:lnTo>
                <a:lnTo>
                  <a:pt x="208088" y="32468"/>
                </a:lnTo>
                <a:lnTo>
                  <a:pt x="233853" y="62886"/>
                </a:lnTo>
                <a:lnTo>
                  <a:pt x="248097" y="100052"/>
                </a:lnTo>
                <a:lnTo>
                  <a:pt x="250035" y="113563"/>
                </a:lnTo>
                <a:lnTo>
                  <a:pt x="249352" y="129703"/>
                </a:lnTo>
                <a:lnTo>
                  <a:pt x="238599" y="173423"/>
                </a:lnTo>
                <a:lnTo>
                  <a:pt x="216542" y="208803"/>
                </a:lnTo>
                <a:lnTo>
                  <a:pt x="185433" y="234187"/>
                </a:lnTo>
                <a:lnTo>
                  <a:pt x="147526" y="247918"/>
                </a:lnTo>
                <a:lnTo>
                  <a:pt x="133769" y="249619"/>
                </a:lnTo>
                <a:lnTo>
                  <a:pt x="117952" y="248882"/>
                </a:lnTo>
                <a:lnTo>
                  <a:pt x="74927" y="237816"/>
                </a:lnTo>
                <a:lnTo>
                  <a:pt x="39974" y="215264"/>
                </a:lnTo>
                <a:lnTo>
                  <a:pt x="14936" y="183543"/>
                </a:lnTo>
                <a:lnTo>
                  <a:pt x="1656" y="144971"/>
                </a:lnTo>
                <a:lnTo>
                  <a:pt x="0" y="124567"/>
                </a:lnTo>
                <a:close/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7880493" y="4478208"/>
            <a:ext cx="349853" cy="350079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7930164" y="4507073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90" h="250189">
                <a:moveTo>
                  <a:pt x="111278" y="0"/>
                </a:moveTo>
                <a:lnTo>
                  <a:pt x="70576" y="11754"/>
                </a:lnTo>
                <a:lnTo>
                  <a:pt x="36900" y="35692"/>
                </a:lnTo>
                <a:lnTo>
                  <a:pt x="12806" y="69257"/>
                </a:lnTo>
                <a:lnTo>
                  <a:pt x="847" y="109891"/>
                </a:lnTo>
                <a:lnTo>
                  <a:pt x="0" y="124565"/>
                </a:lnTo>
                <a:lnTo>
                  <a:pt x="161" y="130982"/>
                </a:lnTo>
                <a:lnTo>
                  <a:pt x="9110" y="171323"/>
                </a:lnTo>
                <a:lnTo>
                  <a:pt x="30433" y="205587"/>
                </a:lnTo>
                <a:lnTo>
                  <a:pt x="62285" y="231456"/>
                </a:lnTo>
                <a:lnTo>
                  <a:pt x="102822" y="246611"/>
                </a:lnTo>
                <a:lnTo>
                  <a:pt x="133761" y="249617"/>
                </a:lnTo>
                <a:lnTo>
                  <a:pt x="147519" y="247917"/>
                </a:lnTo>
                <a:lnTo>
                  <a:pt x="185428" y="234188"/>
                </a:lnTo>
                <a:lnTo>
                  <a:pt x="216537" y="208804"/>
                </a:lnTo>
                <a:lnTo>
                  <a:pt x="238594" y="173424"/>
                </a:lnTo>
                <a:lnTo>
                  <a:pt x="249347" y="129707"/>
                </a:lnTo>
                <a:lnTo>
                  <a:pt x="250030" y="113568"/>
                </a:lnTo>
                <a:lnTo>
                  <a:pt x="248093" y="100058"/>
                </a:lnTo>
                <a:lnTo>
                  <a:pt x="233853" y="62891"/>
                </a:lnTo>
                <a:lnTo>
                  <a:pt x="208090" y="32471"/>
                </a:lnTo>
                <a:lnTo>
                  <a:pt x="172249" y="10982"/>
                </a:lnTo>
                <a:lnTo>
                  <a:pt x="127773" y="609"/>
                </a:lnTo>
                <a:lnTo>
                  <a:pt x="111278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8055419" y="4506302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674"/>
                </a:lnTo>
              </a:path>
            </a:pathLst>
          </a:custGeom>
          <a:ln w="18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7930164" y="4631639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 h="0">
                <a:moveTo>
                  <a:pt x="0" y="0"/>
                </a:moveTo>
                <a:lnTo>
                  <a:pt x="250512" y="0"/>
                </a:lnTo>
              </a:path>
            </a:pathLst>
          </a:custGeom>
          <a:ln w="187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7930164" y="4507072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90" h="250189">
                <a:moveTo>
                  <a:pt x="0" y="124567"/>
                </a:moveTo>
                <a:lnTo>
                  <a:pt x="7345" y="82141"/>
                </a:lnTo>
                <a:lnTo>
                  <a:pt x="27677" y="45934"/>
                </a:lnTo>
                <a:lnTo>
                  <a:pt x="58443" y="18504"/>
                </a:lnTo>
                <a:lnTo>
                  <a:pt x="97086" y="2406"/>
                </a:lnTo>
                <a:lnTo>
                  <a:pt x="111277" y="0"/>
                </a:lnTo>
                <a:lnTo>
                  <a:pt x="127771" y="609"/>
                </a:lnTo>
                <a:lnTo>
                  <a:pt x="172246" y="10981"/>
                </a:lnTo>
                <a:lnTo>
                  <a:pt x="208088" y="32468"/>
                </a:lnTo>
                <a:lnTo>
                  <a:pt x="233853" y="62886"/>
                </a:lnTo>
                <a:lnTo>
                  <a:pt x="248097" y="100052"/>
                </a:lnTo>
                <a:lnTo>
                  <a:pt x="250035" y="113563"/>
                </a:lnTo>
                <a:lnTo>
                  <a:pt x="249352" y="129703"/>
                </a:lnTo>
                <a:lnTo>
                  <a:pt x="238599" y="173423"/>
                </a:lnTo>
                <a:lnTo>
                  <a:pt x="216542" y="208803"/>
                </a:lnTo>
                <a:lnTo>
                  <a:pt x="185433" y="234187"/>
                </a:lnTo>
                <a:lnTo>
                  <a:pt x="147526" y="247918"/>
                </a:lnTo>
                <a:lnTo>
                  <a:pt x="133769" y="249619"/>
                </a:lnTo>
                <a:lnTo>
                  <a:pt x="117952" y="248882"/>
                </a:lnTo>
                <a:lnTo>
                  <a:pt x="74927" y="237816"/>
                </a:lnTo>
                <a:lnTo>
                  <a:pt x="39974" y="215264"/>
                </a:lnTo>
                <a:lnTo>
                  <a:pt x="14936" y="183543"/>
                </a:lnTo>
                <a:lnTo>
                  <a:pt x="1656" y="144971"/>
                </a:lnTo>
                <a:lnTo>
                  <a:pt x="0" y="124567"/>
                </a:lnTo>
                <a:close/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 txBox="1"/>
          <p:nvPr/>
        </p:nvSpPr>
        <p:spPr>
          <a:xfrm>
            <a:off x="7387524" y="3076220"/>
            <a:ext cx="296545" cy="158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>
                <a:latin typeface="Calibri"/>
                <a:cs typeface="Calibri"/>
              </a:rPr>
              <a:t>S</a:t>
            </a:r>
            <a:r>
              <a:rPr dirty="0" sz="1050" spc="-5">
                <a:latin typeface="Calibri"/>
                <a:cs typeface="Calibri"/>
              </a:rPr>
              <a:t>olar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5496304" y="4138214"/>
            <a:ext cx="434797" cy="109489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5537337" y="4172069"/>
            <a:ext cx="342265" cy="5080"/>
          </a:xfrm>
          <a:custGeom>
            <a:avLst/>
            <a:gdLst/>
            <a:ahLst/>
            <a:cxnLst/>
            <a:rect l="l" t="t" r="r" b="b"/>
            <a:pathLst>
              <a:path w="342264" h="5079">
                <a:moveTo>
                  <a:pt x="0" y="4682"/>
                </a:moveTo>
                <a:lnTo>
                  <a:pt x="341815" y="0"/>
                </a:lnTo>
              </a:path>
            </a:pathLst>
          </a:custGeom>
          <a:ln w="244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4753405" y="3021704"/>
            <a:ext cx="3782164" cy="1854126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4811714" y="3058441"/>
            <a:ext cx="3665854" cy="1737995"/>
          </a:xfrm>
          <a:custGeom>
            <a:avLst/>
            <a:gdLst/>
            <a:ahLst/>
            <a:cxnLst/>
            <a:rect l="l" t="t" r="r" b="b"/>
            <a:pathLst>
              <a:path w="3665854" h="1737995">
                <a:moveTo>
                  <a:pt x="0" y="1737432"/>
                </a:moveTo>
                <a:lnTo>
                  <a:pt x="3665545" y="1737432"/>
                </a:lnTo>
                <a:lnTo>
                  <a:pt x="3665545" y="0"/>
                </a:lnTo>
                <a:lnTo>
                  <a:pt x="0" y="0"/>
                </a:lnTo>
                <a:lnTo>
                  <a:pt x="0" y="1737432"/>
                </a:lnTo>
                <a:close/>
              </a:path>
            </a:pathLst>
          </a:custGeom>
          <a:ln w="36012">
            <a:solidFill>
              <a:srgbClr val="D99694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8105092" y="4616512"/>
            <a:ext cx="741459" cy="646855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8157641" y="4647492"/>
            <a:ext cx="636905" cy="542290"/>
          </a:xfrm>
          <a:custGeom>
            <a:avLst/>
            <a:gdLst/>
            <a:ahLst/>
            <a:cxnLst/>
            <a:rect l="l" t="t" r="r" b="b"/>
            <a:pathLst>
              <a:path w="636904" h="542289">
                <a:moveTo>
                  <a:pt x="636358" y="0"/>
                </a:moveTo>
                <a:lnTo>
                  <a:pt x="135331" y="0"/>
                </a:lnTo>
                <a:lnTo>
                  <a:pt x="0" y="541680"/>
                </a:lnTo>
                <a:lnTo>
                  <a:pt x="501027" y="541680"/>
                </a:lnTo>
                <a:lnTo>
                  <a:pt x="63635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8157640" y="4647486"/>
            <a:ext cx="636905" cy="542290"/>
          </a:xfrm>
          <a:custGeom>
            <a:avLst/>
            <a:gdLst/>
            <a:ahLst/>
            <a:cxnLst/>
            <a:rect l="l" t="t" r="r" b="b"/>
            <a:pathLst>
              <a:path w="636904" h="542289">
                <a:moveTo>
                  <a:pt x="0" y="541687"/>
                </a:moveTo>
                <a:lnTo>
                  <a:pt x="135334" y="0"/>
                </a:lnTo>
                <a:lnTo>
                  <a:pt x="636359" y="0"/>
                </a:lnTo>
                <a:lnTo>
                  <a:pt x="501025" y="541687"/>
                </a:lnTo>
                <a:lnTo>
                  <a:pt x="0" y="541687"/>
                </a:lnTo>
                <a:close/>
              </a:path>
            </a:pathLst>
          </a:custGeom>
          <a:ln w="24484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8289376" y="4630919"/>
            <a:ext cx="210200" cy="609398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8335447" y="4653969"/>
            <a:ext cx="118745" cy="521970"/>
          </a:xfrm>
          <a:custGeom>
            <a:avLst/>
            <a:gdLst/>
            <a:ahLst/>
            <a:cxnLst/>
            <a:rect l="l" t="t" r="r" b="b"/>
            <a:pathLst>
              <a:path w="118745" h="521970">
                <a:moveTo>
                  <a:pt x="118657" y="0"/>
                </a:moveTo>
                <a:lnTo>
                  <a:pt x="0" y="521397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8457824" y="4633800"/>
            <a:ext cx="210200" cy="609398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8503895" y="4656850"/>
            <a:ext cx="118745" cy="521970"/>
          </a:xfrm>
          <a:custGeom>
            <a:avLst/>
            <a:gdLst/>
            <a:ahLst/>
            <a:cxnLst/>
            <a:rect l="l" t="t" r="r" b="b"/>
            <a:pathLst>
              <a:path w="118745" h="521970">
                <a:moveTo>
                  <a:pt x="118657" y="0"/>
                </a:moveTo>
                <a:lnTo>
                  <a:pt x="0" y="521397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8205872" y="4799476"/>
            <a:ext cx="597486" cy="92202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8246184" y="4826848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 h="0">
                <a:moveTo>
                  <a:pt x="0" y="0"/>
                </a:moveTo>
                <a:lnTo>
                  <a:pt x="510503" y="0"/>
                </a:lnTo>
              </a:path>
            </a:pathLst>
          </a:custGeom>
          <a:ln w="11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8158360" y="4975236"/>
            <a:ext cx="597486" cy="92202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8198673" y="5002608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 h="0">
                <a:moveTo>
                  <a:pt x="0" y="0"/>
                </a:moveTo>
                <a:lnTo>
                  <a:pt x="510503" y="0"/>
                </a:lnTo>
              </a:path>
            </a:pathLst>
          </a:custGeom>
          <a:ln w="11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 txBox="1"/>
          <p:nvPr/>
        </p:nvSpPr>
        <p:spPr>
          <a:xfrm>
            <a:off x="8409970" y="4492387"/>
            <a:ext cx="296545" cy="158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>
                <a:latin typeface="Calibri"/>
                <a:cs typeface="Calibri"/>
              </a:rPr>
              <a:t>S</a:t>
            </a:r>
            <a:r>
              <a:rPr dirty="0" sz="1050" spc="-5">
                <a:latin typeface="Calibri"/>
                <a:cs typeface="Calibri"/>
              </a:rPr>
              <a:t>olar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8105092" y="2400781"/>
            <a:ext cx="741459" cy="646855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8157641" y="2431761"/>
            <a:ext cx="636905" cy="542290"/>
          </a:xfrm>
          <a:custGeom>
            <a:avLst/>
            <a:gdLst/>
            <a:ahLst/>
            <a:cxnLst/>
            <a:rect l="l" t="t" r="r" b="b"/>
            <a:pathLst>
              <a:path w="636904" h="542289">
                <a:moveTo>
                  <a:pt x="636358" y="0"/>
                </a:moveTo>
                <a:lnTo>
                  <a:pt x="135331" y="0"/>
                </a:lnTo>
                <a:lnTo>
                  <a:pt x="0" y="541680"/>
                </a:lnTo>
                <a:lnTo>
                  <a:pt x="501027" y="541680"/>
                </a:lnTo>
                <a:lnTo>
                  <a:pt x="63635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8157640" y="2431755"/>
            <a:ext cx="636905" cy="542290"/>
          </a:xfrm>
          <a:custGeom>
            <a:avLst/>
            <a:gdLst/>
            <a:ahLst/>
            <a:cxnLst/>
            <a:rect l="l" t="t" r="r" b="b"/>
            <a:pathLst>
              <a:path w="636904" h="542289">
                <a:moveTo>
                  <a:pt x="0" y="541687"/>
                </a:moveTo>
                <a:lnTo>
                  <a:pt x="135334" y="0"/>
                </a:lnTo>
                <a:lnTo>
                  <a:pt x="636359" y="0"/>
                </a:lnTo>
                <a:lnTo>
                  <a:pt x="501025" y="541687"/>
                </a:lnTo>
                <a:lnTo>
                  <a:pt x="0" y="541687"/>
                </a:lnTo>
                <a:close/>
              </a:path>
            </a:pathLst>
          </a:custGeom>
          <a:ln w="24484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8289376" y="2415188"/>
            <a:ext cx="210200" cy="609398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8335447" y="2438238"/>
            <a:ext cx="118745" cy="521970"/>
          </a:xfrm>
          <a:custGeom>
            <a:avLst/>
            <a:gdLst/>
            <a:ahLst/>
            <a:cxnLst/>
            <a:rect l="l" t="t" r="r" b="b"/>
            <a:pathLst>
              <a:path w="118745" h="521969">
                <a:moveTo>
                  <a:pt x="118657" y="0"/>
                </a:moveTo>
                <a:lnTo>
                  <a:pt x="0" y="521397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8457824" y="2418069"/>
            <a:ext cx="210200" cy="609398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8503895" y="2441119"/>
            <a:ext cx="118745" cy="521970"/>
          </a:xfrm>
          <a:custGeom>
            <a:avLst/>
            <a:gdLst/>
            <a:ahLst/>
            <a:cxnLst/>
            <a:rect l="l" t="t" r="r" b="b"/>
            <a:pathLst>
              <a:path w="118745" h="521969">
                <a:moveTo>
                  <a:pt x="118657" y="0"/>
                </a:moveTo>
                <a:lnTo>
                  <a:pt x="0" y="521397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8205872" y="2585185"/>
            <a:ext cx="597486" cy="9220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8246184" y="2612557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 h="0">
                <a:moveTo>
                  <a:pt x="0" y="0"/>
                </a:moveTo>
                <a:lnTo>
                  <a:pt x="510503" y="0"/>
                </a:lnTo>
              </a:path>
            </a:pathLst>
          </a:custGeom>
          <a:ln w="11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8158360" y="2759505"/>
            <a:ext cx="597486" cy="92202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8198673" y="2786877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 h="0">
                <a:moveTo>
                  <a:pt x="0" y="0"/>
                </a:moveTo>
                <a:lnTo>
                  <a:pt x="510503" y="0"/>
                </a:lnTo>
              </a:path>
            </a:pathLst>
          </a:custGeom>
          <a:ln w="11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 txBox="1"/>
          <p:nvPr/>
        </p:nvSpPr>
        <p:spPr>
          <a:xfrm>
            <a:off x="8409970" y="2276055"/>
            <a:ext cx="296545" cy="158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>
                <a:latin typeface="Calibri"/>
                <a:cs typeface="Calibri"/>
              </a:rPr>
              <a:t>S</a:t>
            </a:r>
            <a:r>
              <a:rPr dirty="0" sz="1050" spc="-5">
                <a:latin typeface="Calibri"/>
                <a:cs typeface="Calibri"/>
              </a:rPr>
              <a:t>olar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4157359" y="2877638"/>
            <a:ext cx="346974" cy="348639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4207028" y="2906332"/>
            <a:ext cx="247650" cy="248920"/>
          </a:xfrm>
          <a:custGeom>
            <a:avLst/>
            <a:gdLst/>
            <a:ahLst/>
            <a:cxnLst/>
            <a:rect l="l" t="t" r="r" b="b"/>
            <a:pathLst>
              <a:path w="247650" h="248919">
                <a:moveTo>
                  <a:pt x="111626" y="0"/>
                </a:moveTo>
                <a:lnTo>
                  <a:pt x="70790" y="11386"/>
                </a:lnTo>
                <a:lnTo>
                  <a:pt x="37086" y="35092"/>
                </a:lnTo>
                <a:lnTo>
                  <a:pt x="12880" y="68623"/>
                </a:lnTo>
                <a:lnTo>
                  <a:pt x="853" y="109314"/>
                </a:lnTo>
                <a:lnTo>
                  <a:pt x="0" y="124016"/>
                </a:lnTo>
                <a:lnTo>
                  <a:pt x="3" y="125001"/>
                </a:lnTo>
                <a:lnTo>
                  <a:pt x="7508" y="166721"/>
                </a:lnTo>
                <a:lnTo>
                  <a:pt x="27859" y="202346"/>
                </a:lnTo>
                <a:lnTo>
                  <a:pt x="58823" y="229379"/>
                </a:lnTo>
                <a:lnTo>
                  <a:pt x="98168" y="245323"/>
                </a:lnTo>
                <a:lnTo>
                  <a:pt x="127952" y="248560"/>
                </a:lnTo>
                <a:lnTo>
                  <a:pt x="141979" y="247290"/>
                </a:lnTo>
                <a:lnTo>
                  <a:pt x="180743" y="234486"/>
                </a:lnTo>
                <a:lnTo>
                  <a:pt x="212690" y="209699"/>
                </a:lnTo>
                <a:lnTo>
                  <a:pt x="235447" y="174874"/>
                </a:lnTo>
                <a:lnTo>
                  <a:pt x="246643" y="131954"/>
                </a:lnTo>
                <a:lnTo>
                  <a:pt x="247395" y="116184"/>
                </a:lnTo>
                <a:lnTo>
                  <a:pt x="245772" y="102445"/>
                </a:lnTo>
                <a:lnTo>
                  <a:pt x="232271" y="64559"/>
                </a:lnTo>
                <a:lnTo>
                  <a:pt x="207058" y="33446"/>
                </a:lnTo>
                <a:lnTo>
                  <a:pt x="171726" y="11386"/>
                </a:lnTo>
                <a:lnTo>
                  <a:pt x="127866" y="661"/>
                </a:lnTo>
                <a:lnTo>
                  <a:pt x="111626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4243262" y="2942228"/>
            <a:ext cx="175260" cy="176530"/>
          </a:xfrm>
          <a:custGeom>
            <a:avLst/>
            <a:gdLst/>
            <a:ahLst/>
            <a:cxnLst/>
            <a:rect l="l" t="t" r="r" b="b"/>
            <a:pathLst>
              <a:path w="175260" h="176530">
                <a:moveTo>
                  <a:pt x="0" y="0"/>
                </a:moveTo>
                <a:lnTo>
                  <a:pt x="175166" y="176240"/>
                </a:lnTo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4243262" y="2942228"/>
            <a:ext cx="175260" cy="176530"/>
          </a:xfrm>
          <a:custGeom>
            <a:avLst/>
            <a:gdLst/>
            <a:ahLst/>
            <a:cxnLst/>
            <a:rect l="l" t="t" r="r" b="b"/>
            <a:pathLst>
              <a:path w="175260" h="176530">
                <a:moveTo>
                  <a:pt x="175166" y="0"/>
                </a:moveTo>
                <a:lnTo>
                  <a:pt x="0" y="176240"/>
                </a:lnTo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4207028" y="2906328"/>
            <a:ext cx="247650" cy="248920"/>
          </a:xfrm>
          <a:custGeom>
            <a:avLst/>
            <a:gdLst/>
            <a:ahLst/>
            <a:cxnLst/>
            <a:rect l="l" t="t" r="r" b="b"/>
            <a:pathLst>
              <a:path w="247650" h="248919">
                <a:moveTo>
                  <a:pt x="0" y="124019"/>
                </a:moveTo>
                <a:lnTo>
                  <a:pt x="7388" y="81527"/>
                </a:lnTo>
                <a:lnTo>
                  <a:pt x="27821" y="45318"/>
                </a:lnTo>
                <a:lnTo>
                  <a:pt x="58698" y="18015"/>
                </a:lnTo>
                <a:lnTo>
                  <a:pt x="97420" y="2242"/>
                </a:lnTo>
                <a:lnTo>
                  <a:pt x="111622" y="0"/>
                </a:lnTo>
                <a:lnTo>
                  <a:pt x="127863" y="661"/>
                </a:lnTo>
                <a:lnTo>
                  <a:pt x="171724" y="11387"/>
                </a:lnTo>
                <a:lnTo>
                  <a:pt x="207055" y="33447"/>
                </a:lnTo>
                <a:lnTo>
                  <a:pt x="232266" y="64561"/>
                </a:lnTo>
                <a:lnTo>
                  <a:pt x="245768" y="102446"/>
                </a:lnTo>
                <a:lnTo>
                  <a:pt x="247391" y="116185"/>
                </a:lnTo>
                <a:lnTo>
                  <a:pt x="246638" y="131954"/>
                </a:lnTo>
                <a:lnTo>
                  <a:pt x="235444" y="174876"/>
                </a:lnTo>
                <a:lnTo>
                  <a:pt x="212689" y="209703"/>
                </a:lnTo>
                <a:lnTo>
                  <a:pt x="180744" y="234492"/>
                </a:lnTo>
                <a:lnTo>
                  <a:pt x="141982" y="247298"/>
                </a:lnTo>
                <a:lnTo>
                  <a:pt x="127956" y="248568"/>
                </a:lnTo>
                <a:lnTo>
                  <a:pt x="112763" y="247751"/>
                </a:lnTo>
                <a:lnTo>
                  <a:pt x="71118" y="236056"/>
                </a:lnTo>
                <a:lnTo>
                  <a:pt x="37112" y="212441"/>
                </a:lnTo>
                <a:lnTo>
                  <a:pt x="12976" y="179403"/>
                </a:lnTo>
                <a:lnTo>
                  <a:pt x="941" y="139440"/>
                </a:lnTo>
                <a:lnTo>
                  <a:pt x="0" y="124019"/>
                </a:lnTo>
                <a:close/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7406823" y="5025659"/>
            <a:ext cx="346974" cy="348639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7456493" y="5054352"/>
            <a:ext cx="247650" cy="248920"/>
          </a:xfrm>
          <a:custGeom>
            <a:avLst/>
            <a:gdLst/>
            <a:ahLst/>
            <a:cxnLst/>
            <a:rect l="l" t="t" r="r" b="b"/>
            <a:pathLst>
              <a:path w="247650" h="248920">
                <a:moveTo>
                  <a:pt x="111626" y="0"/>
                </a:moveTo>
                <a:lnTo>
                  <a:pt x="70790" y="11380"/>
                </a:lnTo>
                <a:lnTo>
                  <a:pt x="37086" y="35078"/>
                </a:lnTo>
                <a:lnTo>
                  <a:pt x="12880" y="68607"/>
                </a:lnTo>
                <a:lnTo>
                  <a:pt x="853" y="109307"/>
                </a:lnTo>
                <a:lnTo>
                  <a:pt x="0" y="124016"/>
                </a:lnTo>
                <a:lnTo>
                  <a:pt x="3" y="125005"/>
                </a:lnTo>
                <a:lnTo>
                  <a:pt x="7509" y="166733"/>
                </a:lnTo>
                <a:lnTo>
                  <a:pt x="27860" y="202358"/>
                </a:lnTo>
                <a:lnTo>
                  <a:pt x="58824" y="229386"/>
                </a:lnTo>
                <a:lnTo>
                  <a:pt x="98170" y="245325"/>
                </a:lnTo>
                <a:lnTo>
                  <a:pt x="127955" y="248560"/>
                </a:lnTo>
                <a:lnTo>
                  <a:pt x="141982" y="247291"/>
                </a:lnTo>
                <a:lnTo>
                  <a:pt x="180745" y="234490"/>
                </a:lnTo>
                <a:lnTo>
                  <a:pt x="212691" y="209708"/>
                </a:lnTo>
                <a:lnTo>
                  <a:pt x="235447" y="174883"/>
                </a:lnTo>
                <a:lnTo>
                  <a:pt x="246643" y="131956"/>
                </a:lnTo>
                <a:lnTo>
                  <a:pt x="247395" y="116181"/>
                </a:lnTo>
                <a:lnTo>
                  <a:pt x="245772" y="102436"/>
                </a:lnTo>
                <a:lnTo>
                  <a:pt x="232271" y="64543"/>
                </a:lnTo>
                <a:lnTo>
                  <a:pt x="207058" y="33432"/>
                </a:lnTo>
                <a:lnTo>
                  <a:pt x="171726" y="11380"/>
                </a:lnTo>
                <a:lnTo>
                  <a:pt x="127866" y="661"/>
                </a:lnTo>
                <a:lnTo>
                  <a:pt x="111626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7492727" y="5090248"/>
            <a:ext cx="175260" cy="176530"/>
          </a:xfrm>
          <a:custGeom>
            <a:avLst/>
            <a:gdLst/>
            <a:ahLst/>
            <a:cxnLst/>
            <a:rect l="l" t="t" r="r" b="b"/>
            <a:pathLst>
              <a:path w="175259" h="176529">
                <a:moveTo>
                  <a:pt x="0" y="0"/>
                </a:moveTo>
                <a:lnTo>
                  <a:pt x="175166" y="176240"/>
                </a:lnTo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7492727" y="5090248"/>
            <a:ext cx="175260" cy="176530"/>
          </a:xfrm>
          <a:custGeom>
            <a:avLst/>
            <a:gdLst/>
            <a:ahLst/>
            <a:cxnLst/>
            <a:rect l="l" t="t" r="r" b="b"/>
            <a:pathLst>
              <a:path w="175259" h="176529">
                <a:moveTo>
                  <a:pt x="175166" y="0"/>
                </a:moveTo>
                <a:lnTo>
                  <a:pt x="0" y="176240"/>
                </a:lnTo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7456493" y="5054348"/>
            <a:ext cx="247650" cy="248920"/>
          </a:xfrm>
          <a:custGeom>
            <a:avLst/>
            <a:gdLst/>
            <a:ahLst/>
            <a:cxnLst/>
            <a:rect l="l" t="t" r="r" b="b"/>
            <a:pathLst>
              <a:path w="247650" h="248920">
                <a:moveTo>
                  <a:pt x="0" y="124020"/>
                </a:moveTo>
                <a:lnTo>
                  <a:pt x="7388" y="81513"/>
                </a:lnTo>
                <a:lnTo>
                  <a:pt x="27821" y="45303"/>
                </a:lnTo>
                <a:lnTo>
                  <a:pt x="58698" y="18006"/>
                </a:lnTo>
                <a:lnTo>
                  <a:pt x="97420" y="2240"/>
                </a:lnTo>
                <a:lnTo>
                  <a:pt x="111622" y="0"/>
                </a:lnTo>
                <a:lnTo>
                  <a:pt x="127863" y="661"/>
                </a:lnTo>
                <a:lnTo>
                  <a:pt x="171724" y="11381"/>
                </a:lnTo>
                <a:lnTo>
                  <a:pt x="207055" y="33435"/>
                </a:lnTo>
                <a:lnTo>
                  <a:pt x="232267" y="64546"/>
                </a:lnTo>
                <a:lnTo>
                  <a:pt x="245768" y="102438"/>
                </a:lnTo>
                <a:lnTo>
                  <a:pt x="247391" y="116182"/>
                </a:lnTo>
                <a:lnTo>
                  <a:pt x="246638" y="131958"/>
                </a:lnTo>
                <a:lnTo>
                  <a:pt x="235444" y="174890"/>
                </a:lnTo>
                <a:lnTo>
                  <a:pt x="212690" y="209716"/>
                </a:lnTo>
                <a:lnTo>
                  <a:pt x="180746" y="234498"/>
                </a:lnTo>
                <a:lnTo>
                  <a:pt x="141985" y="247299"/>
                </a:lnTo>
                <a:lnTo>
                  <a:pt x="127959" y="248568"/>
                </a:lnTo>
                <a:lnTo>
                  <a:pt x="112765" y="247751"/>
                </a:lnTo>
                <a:lnTo>
                  <a:pt x="71119" y="236063"/>
                </a:lnTo>
                <a:lnTo>
                  <a:pt x="37113" y="212456"/>
                </a:lnTo>
                <a:lnTo>
                  <a:pt x="12977" y="179421"/>
                </a:lnTo>
                <a:lnTo>
                  <a:pt x="941" y="139450"/>
                </a:lnTo>
                <a:lnTo>
                  <a:pt x="0" y="124020"/>
                </a:lnTo>
                <a:close/>
              </a:path>
            </a:pathLst>
          </a:custGeom>
          <a:ln w="18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377" name="object 37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23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4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/>
              <a:t>C</a:t>
            </a:r>
            <a:r>
              <a:rPr dirty="0" sz="2400" spc="-5"/>
              <a:t>o</a:t>
            </a:r>
            <a:r>
              <a:rPr dirty="0" sz="2400"/>
              <a:t>mm</a:t>
            </a:r>
            <a:r>
              <a:rPr dirty="0" sz="2400" spc="-5"/>
              <a:t>u</a:t>
            </a:r>
            <a:r>
              <a:rPr dirty="0" sz="2400" spc="-20"/>
              <a:t>ni</a:t>
            </a:r>
            <a:r>
              <a:rPr dirty="0" sz="2400"/>
              <a:t>ty</a:t>
            </a:r>
            <a:r>
              <a:rPr dirty="0" sz="2400" spc="-5"/>
              <a:t> </a:t>
            </a:r>
            <a:r>
              <a:rPr dirty="0" sz="2400" spc="-20"/>
              <a:t>M</a:t>
            </a:r>
            <a:r>
              <a:rPr dirty="0" sz="2400" spc="-15"/>
              <a:t>i</a:t>
            </a:r>
            <a:r>
              <a:rPr dirty="0" sz="2400"/>
              <a:t>cr</a:t>
            </a:r>
            <a:r>
              <a:rPr dirty="0" sz="2400" spc="-20"/>
              <a:t>og</a:t>
            </a:r>
            <a:r>
              <a:rPr dirty="0" sz="2400"/>
              <a:t>r</a:t>
            </a:r>
            <a:r>
              <a:rPr dirty="0" sz="2400" spc="-20"/>
              <a:t>id</a:t>
            </a:r>
            <a:r>
              <a:rPr dirty="0" sz="2400"/>
              <a:t>s</a:t>
            </a:r>
            <a:r>
              <a:rPr dirty="0" sz="2400" spc="-5"/>
              <a:t> p</a:t>
            </a:r>
            <a:r>
              <a:rPr dirty="0" sz="2400"/>
              <a:t>r</a:t>
            </a:r>
            <a:r>
              <a:rPr dirty="0" sz="2400" spc="-20"/>
              <a:t>o</a:t>
            </a:r>
            <a:r>
              <a:rPr dirty="0" sz="2400" spc="-15"/>
              <a:t>v</a:t>
            </a:r>
            <a:r>
              <a:rPr dirty="0" sz="2400" spc="-20"/>
              <a:t>id</a:t>
            </a:r>
            <a:r>
              <a:rPr dirty="0" sz="2400" spc="-15"/>
              <a:t>e</a:t>
            </a:r>
            <a:r>
              <a:rPr dirty="0" sz="2400" spc="-5"/>
              <a:t> </a:t>
            </a:r>
            <a:r>
              <a:rPr dirty="0" sz="2400"/>
              <a:t>res</a:t>
            </a:r>
            <a:r>
              <a:rPr dirty="0" sz="2400" spc="-15"/>
              <a:t>ili</a:t>
            </a:r>
            <a:r>
              <a:rPr dirty="0" sz="2400" spc="-15"/>
              <a:t>e</a:t>
            </a:r>
            <a:r>
              <a:rPr dirty="0" sz="2400" spc="-20"/>
              <a:t>n</a:t>
            </a:r>
            <a:r>
              <a:rPr dirty="0" sz="2400" spc="-15"/>
              <a:t>c</a:t>
            </a:r>
            <a:r>
              <a:rPr dirty="0" sz="2400"/>
              <a:t>e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4552" y="1001889"/>
            <a:ext cx="8485767" cy="5037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23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E</a:t>
            </a:r>
            <a:r>
              <a:rPr dirty="0" spc="5"/>
              <a:t>xa</a:t>
            </a:r>
            <a:r>
              <a:rPr dirty="0" spc="-5"/>
              <a:t>m</a:t>
            </a:r>
            <a:r>
              <a:rPr dirty="0" spc="-20"/>
              <a:t>p</a:t>
            </a:r>
            <a:r>
              <a:rPr dirty="0" spc="-15"/>
              <a:t>l</a:t>
            </a:r>
            <a:r>
              <a:rPr dirty="0" spc="5"/>
              <a:t>es</a:t>
            </a:r>
            <a:r>
              <a:rPr dirty="0"/>
              <a:t>: </a:t>
            </a:r>
            <a:r>
              <a:rPr dirty="0" spc="5"/>
              <a:t>Massac</a:t>
            </a:r>
            <a:r>
              <a:rPr dirty="0" spc="-20"/>
              <a:t>hu</a:t>
            </a:r>
            <a:r>
              <a:rPr dirty="0" spc="5"/>
              <a:t>sett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536" y="1049959"/>
            <a:ext cx="5653405" cy="4671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93675" marR="52069">
              <a:lnSpc>
                <a:spcPct val="99500"/>
              </a:lnSpc>
            </a:pPr>
            <a:r>
              <a:rPr dirty="0" sz="1800" spc="-15" b="1">
                <a:latin typeface="Calibri"/>
                <a:cs typeface="Calibri"/>
              </a:rPr>
              <a:t>Si</a:t>
            </a:r>
            <a:r>
              <a:rPr dirty="0" sz="1800" spc="-5" b="1">
                <a:latin typeface="Calibri"/>
                <a:cs typeface="Calibri"/>
              </a:rPr>
              <a:t>mi</a:t>
            </a:r>
            <a:r>
              <a:rPr dirty="0" sz="1800" spc="-15" b="1">
                <a:latin typeface="Calibri"/>
                <a:cs typeface="Calibri"/>
              </a:rPr>
              <a:t>lar</a:t>
            </a:r>
            <a:r>
              <a:rPr dirty="0" sz="1800" spc="-15" b="1">
                <a:latin typeface="Calibri"/>
                <a:cs typeface="Calibri"/>
              </a:rPr>
              <a:t>l</a:t>
            </a:r>
            <a:r>
              <a:rPr dirty="0" sz="1800" spc="-125" b="1">
                <a:latin typeface="Calibri"/>
                <a:cs typeface="Calibri"/>
              </a:rPr>
              <a:t>y</a:t>
            </a:r>
            <a:r>
              <a:rPr dirty="0" sz="1800" spc="-5" b="1">
                <a:latin typeface="Calibri"/>
                <a:cs typeface="Calibri"/>
              </a:rPr>
              <a:t>,</a:t>
            </a:r>
            <a:r>
              <a:rPr dirty="0" sz="1800" b="1">
                <a:latin typeface="Calibri"/>
                <a:cs typeface="Calibri"/>
              </a:rPr>
              <a:t> M</a:t>
            </a:r>
            <a:r>
              <a:rPr dirty="0" sz="1800" spc="-15" b="1">
                <a:latin typeface="Calibri"/>
                <a:cs typeface="Calibri"/>
              </a:rPr>
              <a:t>ass</a:t>
            </a:r>
            <a:r>
              <a:rPr dirty="0" sz="1800" spc="-5" b="1">
                <a:latin typeface="Calibri"/>
                <a:cs typeface="Calibri"/>
              </a:rPr>
              <a:t>ac</a:t>
            </a:r>
            <a:r>
              <a:rPr dirty="0" sz="1800" spc="-15" b="1">
                <a:latin typeface="Calibri"/>
                <a:cs typeface="Calibri"/>
              </a:rPr>
              <a:t>hus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spc="-3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ts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ha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ann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15" b="1">
                <a:latin typeface="Calibri"/>
                <a:cs typeface="Calibri"/>
              </a:rPr>
              <a:t>un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15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w 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spc="-15" b="1">
                <a:latin typeface="Calibri"/>
                <a:cs typeface="Calibri"/>
              </a:rPr>
              <a:t>d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l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f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c</a:t>
            </a:r>
            <a:r>
              <a:rPr dirty="0" sz="1800" spc="-5" b="1">
                <a:latin typeface="Calibri"/>
                <a:cs typeface="Calibri"/>
              </a:rPr>
              <a:t>omm</a:t>
            </a:r>
            <a:r>
              <a:rPr dirty="0" sz="1800" spc="-15" b="1">
                <a:latin typeface="Calibri"/>
                <a:cs typeface="Calibri"/>
              </a:rPr>
              <a:t>uni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45" b="1">
                <a:latin typeface="Calibri"/>
                <a:cs typeface="Calibri"/>
              </a:rPr>
              <a:t>y</a:t>
            </a:r>
            <a:r>
              <a:rPr dirty="0" sz="1800" spc="-5" b="1">
                <a:latin typeface="Calibri"/>
                <a:cs typeface="Calibri"/>
              </a:rPr>
              <a:t>-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spc="-1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5" b="1">
                <a:latin typeface="Calibri"/>
                <a:cs typeface="Calibri"/>
              </a:rPr>
              <a:t>l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5" b="1">
                <a:latin typeface="Calibri"/>
                <a:cs typeface="Calibri"/>
              </a:rPr>
              <a:t>g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45" b="1">
                <a:latin typeface="Calibri"/>
                <a:cs typeface="Calibri"/>
              </a:rPr>
              <a:t>s</a:t>
            </a:r>
            <a:r>
              <a:rPr dirty="0" sz="1800" spc="-25" b="1">
                <a:latin typeface="Calibri"/>
                <a:cs typeface="Calibri"/>
              </a:rPr>
              <a:t>y</a:t>
            </a:r>
            <a:r>
              <a:rPr dirty="0" sz="1800" spc="-40" b="1">
                <a:latin typeface="Calibri"/>
                <a:cs typeface="Calibri"/>
              </a:rPr>
              <a:t>s</a:t>
            </a:r>
            <a:r>
              <a:rPr dirty="0" sz="1800" spc="-35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alle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M</a:t>
            </a:r>
            <a:r>
              <a:rPr dirty="0" sz="1800" spc="-20" b="1">
                <a:latin typeface="Calibri"/>
                <a:cs typeface="Calibri"/>
              </a:rPr>
              <a:t>A</a:t>
            </a:r>
            <a:r>
              <a:rPr dirty="0" sz="1800" spc="-35" b="1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T </a:t>
            </a:r>
            <a:r>
              <a:rPr dirty="0" sz="1800" spc="-10" b="1">
                <a:latin typeface="Calibri"/>
                <a:cs typeface="Calibri"/>
              </a:rPr>
              <a:t>(</a:t>
            </a:r>
            <a:r>
              <a:rPr dirty="0" sz="1800" spc="-15" b="1">
                <a:latin typeface="Calibri"/>
                <a:cs typeface="Calibri"/>
              </a:rPr>
              <a:t>Sola</a:t>
            </a:r>
            <a:r>
              <a:rPr dirty="0" sz="1800" b="1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M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20" b="1">
                <a:latin typeface="Calibri"/>
                <a:cs typeface="Calibri"/>
              </a:rPr>
              <a:t>ss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hu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spc="-3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ts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15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w</a:t>
            </a:r>
            <a:r>
              <a:rPr dirty="0" sz="1800" spc="-15" b="1">
                <a:latin typeface="Calibri"/>
                <a:cs typeface="Calibri"/>
              </a:rPr>
              <a:t>abl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4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25" b="1">
                <a:latin typeface="Calibri"/>
                <a:cs typeface="Calibri"/>
              </a:rPr>
              <a:t>rg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t)</a:t>
            </a:r>
            <a:r>
              <a:rPr dirty="0" sz="1800" b="1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98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1600" spc="-10" b="1">
                <a:latin typeface="Calibri"/>
                <a:cs typeface="Calibri"/>
              </a:rPr>
              <a:t>Fu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b="1">
                <a:latin typeface="Calibri"/>
                <a:cs typeface="Calibri"/>
              </a:rPr>
              <a:t>p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3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b="1">
                <a:latin typeface="Calibri"/>
                <a:cs typeface="Calibri"/>
              </a:rPr>
              <a:t>r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</a:t>
            </a:r>
            <a:r>
              <a:rPr dirty="0" sz="1600" b="1">
                <a:latin typeface="Calibri"/>
                <a:cs typeface="Calibri"/>
              </a:rPr>
              <a:t>V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 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em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ing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355600" marR="36195" indent="-342900">
              <a:lnSpc>
                <a:spcPct val="99800"/>
              </a:lnSpc>
              <a:spcBef>
                <a:spcPts val="121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sh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 b="1">
                <a:latin typeface="Calibri"/>
                <a:cs typeface="Calibri"/>
              </a:rPr>
              <a:t>f</a:t>
            </a:r>
            <a:r>
              <a:rPr dirty="0" sz="1600" b="1">
                <a:latin typeface="Calibri"/>
                <a:cs typeface="Calibri"/>
              </a:rPr>
              <a:t>u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p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35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si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t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355600" marR="69850" indent="-342900">
              <a:lnSpc>
                <a:spcPts val="1900"/>
              </a:lnSpc>
              <a:spcBef>
                <a:spcPts val="129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x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sp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ifi</a:t>
            </a:r>
            <a:r>
              <a:rPr dirty="0" sz="1600" spc="-1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&amp;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4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10">
                <a:latin typeface="Calibri"/>
                <a:cs typeface="Calibri"/>
              </a:rPr>
              <a:t> 250</a:t>
            </a:r>
            <a:r>
              <a:rPr dirty="0" sz="1600" spc="-15">
                <a:latin typeface="Calibri"/>
                <a:cs typeface="Calibri"/>
              </a:rPr>
              <a:t>k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>
                <a:latin typeface="Calibri"/>
                <a:cs typeface="Calibri"/>
              </a:rPr>
              <a:t> – </a:t>
            </a:r>
            <a:r>
              <a:rPr dirty="0" sz="1600" spc="-10">
                <a:latin typeface="Calibri"/>
                <a:cs typeface="Calibri"/>
              </a:rPr>
              <a:t>1,000</a:t>
            </a:r>
            <a:r>
              <a:rPr dirty="0" sz="1600" spc="-15">
                <a:latin typeface="Calibri"/>
                <a:cs typeface="Calibri"/>
              </a:rPr>
              <a:t>k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25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20" b="1">
                <a:latin typeface="Calibri"/>
                <a:cs typeface="Calibri"/>
              </a:rPr>
              <a:t>iv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of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ts val="1875"/>
              </a:lnSpc>
            </a:pPr>
            <a:r>
              <a:rPr dirty="0" sz="1600">
                <a:latin typeface="Calibri"/>
                <a:cs typeface="Calibri"/>
              </a:rPr>
              <a:t>$0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-10">
                <a:latin typeface="Calibri"/>
                <a:cs typeface="Calibri"/>
              </a:rPr>
              <a:t>16</a:t>
            </a:r>
            <a:r>
              <a:rPr dirty="0" sz="1600">
                <a:latin typeface="Calibri"/>
                <a:cs typeface="Calibri"/>
              </a:rPr>
              <a:t> -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$0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-10">
                <a:latin typeface="Calibri"/>
                <a:cs typeface="Calibri"/>
              </a:rPr>
              <a:t>18</a:t>
            </a:r>
            <a:r>
              <a:rPr dirty="0" sz="1600" spc="-20">
                <a:latin typeface="Calibri"/>
                <a:cs typeface="Calibri"/>
              </a:rPr>
              <a:t>/</a:t>
            </a:r>
            <a:r>
              <a:rPr dirty="0" sz="1600" spc="-15">
                <a:latin typeface="Calibri"/>
                <a:cs typeface="Calibri"/>
              </a:rPr>
              <a:t>k</a:t>
            </a:r>
            <a:r>
              <a:rPr dirty="0" sz="1600">
                <a:latin typeface="Calibri"/>
                <a:cs typeface="Calibri"/>
              </a:rPr>
              <a:t>Wh</a:t>
            </a:r>
            <a:r>
              <a:rPr dirty="0" sz="1600" spc="-5">
                <a:latin typeface="Calibri"/>
                <a:cs typeface="Calibri"/>
              </a:rPr>
              <a:t> o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 </a:t>
            </a:r>
            <a:r>
              <a:rPr dirty="0" sz="1600" spc="-10">
                <a:latin typeface="Calibri"/>
                <a:cs typeface="Calibri"/>
              </a:rPr>
              <a:t>20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y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355600" marR="173990" indent="-342900">
              <a:lnSpc>
                <a:spcPct val="100099"/>
              </a:lnSpc>
              <a:spcBef>
                <a:spcPts val="11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600" spc="-5">
                <a:latin typeface="Calibri"/>
                <a:cs typeface="Calibri"/>
              </a:rPr>
              <a:t>Thi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me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i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nl</a:t>
            </a:r>
            <a:r>
              <a:rPr dirty="0" sz="1600">
                <a:latin typeface="Calibri"/>
                <a:cs typeface="Calibri"/>
              </a:rPr>
              <a:t>y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F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5" b="1">
                <a:latin typeface="Calibri"/>
                <a:cs typeface="Calibri"/>
              </a:rPr>
              <a:t>-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5" b="1">
                <a:latin typeface="Calibri"/>
                <a:cs typeface="Calibri"/>
              </a:rPr>
              <a:t>-</a:t>
            </a:r>
            <a:r>
              <a:rPr dirty="0" sz="1600" spc="-13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5" b="1">
                <a:latin typeface="Calibri"/>
                <a:cs typeface="Calibri"/>
              </a:rPr>
              <a:t>f</a:t>
            </a:r>
            <a:r>
              <a:rPr dirty="0" sz="1600" b="1">
                <a:latin typeface="Calibri"/>
                <a:cs typeface="Calibri"/>
              </a:rPr>
              <a:t>f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– </a:t>
            </a:r>
            <a:r>
              <a:rPr dirty="0" sz="1600" spc="-5">
                <a:latin typeface="Calibri"/>
                <a:cs typeface="Calibri"/>
              </a:rPr>
              <a:t>or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</a:t>
            </a:r>
            <a:r>
              <a:rPr dirty="0" sz="1600" spc="-5" b="1">
                <a:latin typeface="Calibri"/>
                <a:cs typeface="Calibri"/>
              </a:rPr>
              <a:t>L</a:t>
            </a:r>
            <a:r>
              <a:rPr dirty="0" sz="1600" spc="-35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N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–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ha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ee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plo</a:t>
            </a:r>
            <a:r>
              <a:rPr dirty="0" sz="1600" spc="-30">
                <a:latin typeface="Calibri"/>
                <a:cs typeface="Calibri"/>
              </a:rPr>
              <a:t>y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ull</a:t>
            </a:r>
            <a:r>
              <a:rPr dirty="0" sz="1600">
                <a:latin typeface="Calibri"/>
                <a:cs typeface="Calibri"/>
              </a:rPr>
              <a:t>y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a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10">
                <a:latin typeface="Calibri"/>
                <a:cs typeface="Calibri"/>
              </a:rPr>
              <a:t>Ger</a:t>
            </a:r>
            <a:r>
              <a:rPr dirty="0" sz="1600" spc="-5">
                <a:latin typeface="Calibri"/>
                <a:cs typeface="Calibri"/>
              </a:rPr>
              <a:t>ma</a:t>
            </a:r>
            <a:r>
              <a:rPr dirty="0" sz="1600" spc="-3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plo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gy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3621" y="3834574"/>
            <a:ext cx="2590797" cy="1568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84243" y="1397000"/>
            <a:ext cx="2077156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50473" y="6203881"/>
            <a:ext cx="75672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Calibri"/>
                <a:cs typeface="Calibri"/>
              </a:rPr>
              <a:t>S</a:t>
            </a:r>
            <a:r>
              <a:rPr dirty="0" sz="1000" spc="-5">
                <a:latin typeface="Calibri"/>
                <a:cs typeface="Calibri"/>
              </a:rPr>
              <a:t>ou</a:t>
            </a:r>
            <a:r>
              <a:rPr dirty="0" sz="1000">
                <a:latin typeface="Calibri"/>
                <a:cs typeface="Calibri"/>
              </a:rPr>
              <a:t>r</a:t>
            </a:r>
            <a:r>
              <a:rPr dirty="0" sz="1000" spc="-5">
                <a:latin typeface="Calibri"/>
                <a:cs typeface="Calibri"/>
              </a:rPr>
              <a:t>ce: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p: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//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www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.qa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rgree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nl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s.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sus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ainabili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y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1668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unlo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k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in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dis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ibu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id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-f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l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x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ibili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y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ana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geme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so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f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27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E</a:t>
            </a:r>
            <a:r>
              <a:rPr dirty="0" spc="5"/>
              <a:t>xa</a:t>
            </a:r>
            <a:r>
              <a:rPr dirty="0" spc="-5"/>
              <a:t>m</a:t>
            </a:r>
            <a:r>
              <a:rPr dirty="0" spc="-20"/>
              <a:t>p</a:t>
            </a:r>
            <a:r>
              <a:rPr dirty="0" spc="-15"/>
              <a:t>l</a:t>
            </a:r>
            <a:r>
              <a:rPr dirty="0" spc="5"/>
              <a:t>es</a:t>
            </a:r>
            <a:r>
              <a:rPr dirty="0"/>
              <a:t>: </a:t>
            </a:r>
            <a:r>
              <a:rPr dirty="0" spc="-180"/>
              <a:t>V</a:t>
            </a:r>
            <a:r>
              <a:rPr dirty="0" spc="5"/>
              <a:t>e</a:t>
            </a:r>
            <a:r>
              <a:rPr dirty="0" spc="-5"/>
              <a:t>rm</a:t>
            </a:r>
            <a:r>
              <a:rPr dirty="0" spc="-20"/>
              <a:t>on</a:t>
            </a:r>
            <a:r>
              <a:rPr dirty="0"/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1533" y="1129278"/>
            <a:ext cx="5621020" cy="403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71145" marR="224790" indent="1270">
              <a:lnSpc>
                <a:spcPct val="99500"/>
              </a:lnSpc>
            </a:pPr>
            <a:r>
              <a:rPr dirty="0" sz="1800" spc="-95" b="1">
                <a:latin typeface="Calibri"/>
                <a:cs typeface="Calibri"/>
              </a:rPr>
              <a:t>V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rm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ili</a:t>
            </a:r>
            <a:r>
              <a:rPr dirty="0" sz="1800" spc="-10" b="1">
                <a:latin typeface="Calibri"/>
                <a:cs typeface="Calibri"/>
              </a:rPr>
              <a:t>ty</a:t>
            </a:r>
            <a:r>
              <a:rPr dirty="0" sz="1800" b="1">
                <a:latin typeface="Calibri"/>
                <a:cs typeface="Calibri"/>
              </a:rPr>
              <a:t> G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ee</a:t>
            </a:r>
            <a:r>
              <a:rPr dirty="0" sz="1800" spc="-10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 M</a:t>
            </a:r>
            <a:r>
              <a:rPr dirty="0" sz="1800" spc="-15" b="1">
                <a:latin typeface="Calibri"/>
                <a:cs typeface="Calibri"/>
              </a:rPr>
              <a:t>ou</a:t>
            </a:r>
            <a:r>
              <a:rPr dirty="0" sz="1800" spc="-30" b="1">
                <a:latin typeface="Calibri"/>
                <a:cs typeface="Calibri"/>
              </a:rPr>
              <a:t>nt</a:t>
            </a:r>
            <a:r>
              <a:rPr dirty="0" sz="1800" spc="-15" b="1">
                <a:latin typeface="Calibri"/>
                <a:cs typeface="Calibri"/>
              </a:rPr>
              <a:t>ai</a:t>
            </a:r>
            <a:r>
              <a:rPr dirty="0" sz="1800" spc="-10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30" b="1">
                <a:latin typeface="Calibri"/>
                <a:cs typeface="Calibri"/>
              </a:rPr>
              <a:t>P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20" b="1">
                <a:latin typeface="Calibri"/>
                <a:cs typeface="Calibri"/>
              </a:rPr>
              <a:t>w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r 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w 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45" b="1">
                <a:latin typeface="Calibri"/>
                <a:cs typeface="Calibri"/>
              </a:rPr>
              <a:t>a</a:t>
            </a:r>
            <a:r>
              <a:rPr dirty="0" sz="1800" spc="-25" b="1">
                <a:latin typeface="Calibri"/>
                <a:cs typeface="Calibri"/>
              </a:rPr>
              <a:t>y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cu</a:t>
            </a:r>
            <a:r>
              <a:rPr dirty="0" sz="1800" spc="-40" b="1">
                <a:latin typeface="Calibri"/>
                <a:cs typeface="Calibri"/>
              </a:rPr>
              <a:t>s</a:t>
            </a:r>
            <a:r>
              <a:rPr dirty="0" sz="1800" spc="-25" b="1">
                <a:latin typeface="Calibri"/>
                <a:cs typeface="Calibri"/>
              </a:rPr>
              <a:t>t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li</a:t>
            </a:r>
            <a:r>
              <a:rPr dirty="0" sz="1800" spc="-3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l</a:t>
            </a:r>
            <a:r>
              <a:rPr dirty="0" sz="1800" b="1">
                <a:latin typeface="Calibri"/>
                <a:cs typeface="Calibri"/>
              </a:rPr>
              <a:t>e 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20" b="1">
                <a:latin typeface="Calibri"/>
                <a:cs typeface="Calibri"/>
              </a:rPr>
              <a:t>v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r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$3</a:t>
            </a:r>
            <a:r>
              <a:rPr dirty="0" sz="1800" spc="-10" b="1">
                <a:latin typeface="Calibri"/>
                <a:cs typeface="Calibri"/>
              </a:rPr>
              <a:t>0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r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th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ili</a:t>
            </a:r>
            <a:r>
              <a:rPr dirty="0" sz="1800" spc="-40" b="1">
                <a:latin typeface="Calibri"/>
                <a:cs typeface="Calibri"/>
              </a:rPr>
              <a:t>z</a:t>
            </a:r>
            <a:r>
              <a:rPr dirty="0" sz="1800" b="1">
                <a:latin typeface="Calibri"/>
                <a:cs typeface="Calibri"/>
              </a:rPr>
              <a:t>e 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h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b="1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b</a:t>
            </a:r>
            <a:r>
              <a:rPr dirty="0" sz="1800" spc="-30" b="1">
                <a:latin typeface="Calibri"/>
                <a:cs typeface="Calibri"/>
              </a:rPr>
              <a:t>att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45" b="1">
                <a:latin typeface="Calibri"/>
                <a:cs typeface="Calibri"/>
              </a:rPr>
              <a:t>s</a:t>
            </a:r>
            <a:r>
              <a:rPr dirty="0" sz="1800" spc="-25" b="1">
                <a:latin typeface="Calibri"/>
                <a:cs typeface="Calibri"/>
              </a:rPr>
              <a:t>y</a:t>
            </a:r>
            <a:r>
              <a:rPr dirty="0" sz="1800" spc="-40" b="1">
                <a:latin typeface="Calibri"/>
                <a:cs typeface="Calibri"/>
              </a:rPr>
              <a:t>s</a:t>
            </a:r>
            <a:r>
              <a:rPr dirty="0" sz="1800" spc="-3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lo</a:t>
            </a:r>
            <a:r>
              <a:rPr dirty="0" sz="1800" spc="-15" b="1">
                <a:latin typeface="Calibri"/>
                <a:cs typeface="Calibri"/>
              </a:rPr>
              <a:t>ad</a:t>
            </a:r>
            <a:r>
              <a:rPr dirty="0" sz="1800" spc="-5" b="1">
                <a:latin typeface="Calibri"/>
                <a:cs typeface="Calibri"/>
              </a:rPr>
              <a:t>-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spc="5" b="1">
                <a:latin typeface="Calibri"/>
                <a:cs typeface="Calibri"/>
              </a:rPr>
              <a:t>f</a:t>
            </a:r>
            <a:r>
              <a:rPr dirty="0" sz="1800" spc="-15" b="1">
                <a:latin typeface="Calibri"/>
                <a:cs typeface="Calibri"/>
              </a:rPr>
              <a:t>f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spc="-3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g </a:t>
            </a:r>
            <a:r>
              <a:rPr dirty="0" sz="1800" spc="-1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apa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ty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eso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30" b="1">
                <a:latin typeface="Calibri"/>
                <a:cs typeface="Calibri"/>
              </a:rPr>
              <a:t>r</a:t>
            </a:r>
            <a:r>
              <a:rPr dirty="0" sz="1800" spc="-5" b="1">
                <a:latin typeface="Calibri"/>
                <a:cs typeface="Calibri"/>
              </a:rPr>
              <a:t>ce</a:t>
            </a:r>
            <a:r>
              <a:rPr dirty="0" sz="180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355600" marR="451484" indent="-342900">
              <a:lnSpc>
                <a:spcPct val="100699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1600" spc="-25">
                <a:latin typeface="Calibri"/>
                <a:cs typeface="Calibri"/>
              </a:rPr>
              <a:t>M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65">
                <a:latin typeface="Calibri"/>
                <a:cs typeface="Calibri"/>
              </a:rPr>
              <a:t>k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t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r</a:t>
            </a:r>
            <a:r>
              <a:rPr dirty="0" sz="1600" spc="-40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-ba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ba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35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b="1">
                <a:latin typeface="Calibri"/>
                <a:cs typeface="Calibri"/>
              </a:rPr>
              <a:t>o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3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30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v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355600" marR="143510" indent="-342900">
              <a:lnSpc>
                <a:spcPct val="100200"/>
              </a:lnSpc>
              <a:spcBef>
                <a:spcPts val="117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1600" spc="-20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ee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4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4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t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ad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35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p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30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on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b="1">
                <a:latin typeface="Calibri"/>
                <a:cs typeface="Calibri"/>
              </a:rPr>
              <a:t>cc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b="1">
                <a:latin typeface="Calibri"/>
                <a:cs typeface="Calibri"/>
              </a:rPr>
              <a:t> c</a:t>
            </a:r>
            <a:r>
              <a:rPr dirty="0" sz="1600" spc="-10" b="1">
                <a:latin typeface="Calibri"/>
                <a:cs typeface="Calibri"/>
              </a:rPr>
              <a:t>h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g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SO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b="1">
                <a:latin typeface="Calibri"/>
                <a:cs typeface="Calibri"/>
              </a:rPr>
              <a:t>o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h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doub</a:t>
            </a:r>
            <a:r>
              <a:rPr dirty="0" sz="1600" spc="-10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$3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w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2016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$7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2017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ha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x</a:t>
            </a:r>
            <a:r>
              <a:rPr dirty="0" sz="1600" spc="-10" b="1">
                <a:latin typeface="Calibri"/>
                <a:cs typeface="Calibri"/>
              </a:rPr>
              <a:t>p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3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$9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2018</a:t>
            </a:r>
            <a:r>
              <a:rPr dirty="0" sz="160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354965" marR="5080" indent="-342265">
              <a:lnSpc>
                <a:spcPct val="100099"/>
              </a:lnSpc>
              <a:spcBef>
                <a:spcPts val="11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a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h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b="1">
                <a:latin typeface="Calibri"/>
                <a:cs typeface="Calibri"/>
              </a:rPr>
              <a:t>r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 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x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 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g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b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20" b="1">
                <a:latin typeface="Calibri"/>
                <a:cs typeface="Calibri"/>
              </a:rPr>
              <a:t>e</a:t>
            </a:r>
            <a:r>
              <a:rPr dirty="0" sz="1600" spc="5" b="1">
                <a:latin typeface="Calibri"/>
                <a:cs typeface="Calibri"/>
              </a:rPr>
              <a:t>f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3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v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a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u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b="1">
                <a:latin typeface="Calibri"/>
                <a:cs typeface="Calibri"/>
              </a:rPr>
              <a:t>o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2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17411" y="1161770"/>
            <a:ext cx="2281170" cy="1398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88218" y="3186953"/>
            <a:ext cx="2102784" cy="26733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50473" y="6203881"/>
            <a:ext cx="75672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Calibri"/>
                <a:cs typeface="Calibri"/>
              </a:rPr>
              <a:t>S</a:t>
            </a:r>
            <a:r>
              <a:rPr dirty="0" sz="1000" spc="-5">
                <a:latin typeface="Calibri"/>
                <a:cs typeface="Calibri"/>
              </a:rPr>
              <a:t>ou</a:t>
            </a:r>
            <a:r>
              <a:rPr dirty="0" sz="1000">
                <a:latin typeface="Calibri"/>
                <a:cs typeface="Calibri"/>
              </a:rPr>
              <a:t>r</a:t>
            </a:r>
            <a:r>
              <a:rPr dirty="0" sz="1000" spc="-5">
                <a:latin typeface="Calibri"/>
                <a:cs typeface="Calibri"/>
              </a:rPr>
              <a:t>ce: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p: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//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www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.qa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rgree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nl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s.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sus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ainabili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y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1668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unlo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k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in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dis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ibu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id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-f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l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x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ibili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y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ana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geme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so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f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27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E</a:t>
            </a:r>
            <a:r>
              <a:rPr dirty="0" spc="5"/>
              <a:t>xa</a:t>
            </a:r>
            <a:r>
              <a:rPr dirty="0" spc="-5"/>
              <a:t>m</a:t>
            </a:r>
            <a:r>
              <a:rPr dirty="0" spc="-20"/>
              <a:t>p</a:t>
            </a:r>
            <a:r>
              <a:rPr dirty="0" spc="-15"/>
              <a:t>l</a:t>
            </a:r>
            <a:r>
              <a:rPr dirty="0" spc="5"/>
              <a:t>es</a:t>
            </a:r>
            <a:r>
              <a:rPr dirty="0"/>
              <a:t>: C</a:t>
            </a:r>
            <a:r>
              <a:rPr dirty="0" spc="-20"/>
              <a:t>onn</a:t>
            </a:r>
            <a:r>
              <a:rPr dirty="0" spc="5"/>
              <a:t>ect</a:t>
            </a:r>
            <a:r>
              <a:rPr dirty="0" spc="-15"/>
              <a:t>i</a:t>
            </a:r>
            <a:r>
              <a:rPr dirty="0" spc="5"/>
              <a:t>c</a:t>
            </a:r>
            <a:r>
              <a:rPr dirty="0" spc="-20"/>
              <a:t>u</a:t>
            </a:r>
            <a:r>
              <a:rPr dirty="0"/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1738" y="1129278"/>
            <a:ext cx="5168900" cy="4214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91440" marR="5080">
              <a:lnSpc>
                <a:spcPct val="99500"/>
              </a:lnSpc>
            </a:pP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n</a:t>
            </a:r>
            <a:r>
              <a:rPr dirty="0" sz="1800" spc="-15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w </a:t>
            </a:r>
            <a:r>
              <a:rPr dirty="0" sz="1800" spc="-5" b="1">
                <a:latin typeface="Calibri"/>
                <a:cs typeface="Calibri"/>
              </a:rPr>
              <a:t>g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ou</a:t>
            </a:r>
            <a:r>
              <a:rPr dirty="0" sz="1800" spc="-10" b="1">
                <a:latin typeface="Calibri"/>
                <a:cs typeface="Calibri"/>
              </a:rPr>
              <a:t>p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f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mic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gri</a:t>
            </a:r>
            <a:r>
              <a:rPr dirty="0" sz="1800" spc="-15" b="1">
                <a:latin typeface="Calibri"/>
                <a:cs typeface="Calibri"/>
              </a:rPr>
              <a:t>d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ha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b</a:t>
            </a:r>
            <a:r>
              <a:rPr dirty="0" sz="1800" spc="-10" b="1">
                <a:latin typeface="Calibri"/>
                <a:cs typeface="Calibri"/>
              </a:rPr>
              <a:t>ee</a:t>
            </a:r>
            <a:r>
              <a:rPr dirty="0" sz="1800" spc="-10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p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20" b="1">
                <a:latin typeface="Calibri"/>
                <a:cs typeface="Calibri"/>
              </a:rPr>
              <a:t>os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h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l</a:t>
            </a:r>
            <a:r>
              <a:rPr dirty="0" sz="1800" spc="-10" b="1">
                <a:latin typeface="Calibri"/>
                <a:cs typeface="Calibri"/>
              </a:rPr>
              <a:t>p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15" b="1">
                <a:latin typeface="Calibri"/>
                <a:cs typeface="Calibri"/>
              </a:rPr>
              <a:t>upp</a:t>
            </a:r>
            <a:r>
              <a:rPr dirty="0" sz="1800" spc="-5" b="1">
                <a:latin typeface="Calibri"/>
                <a:cs typeface="Calibri"/>
              </a:rPr>
              <a:t>or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on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5" b="1">
                <a:latin typeface="Calibri"/>
                <a:cs typeface="Calibri"/>
              </a:rPr>
              <a:t>ic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30" b="1">
                <a:latin typeface="Calibri"/>
                <a:cs typeface="Calibri"/>
              </a:rPr>
              <a:t>t</a:t>
            </a:r>
            <a:r>
              <a:rPr dirty="0" sz="1800" spc="-110" b="1">
                <a:latin typeface="Calibri"/>
                <a:cs typeface="Calibri"/>
              </a:rPr>
              <a:t>’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spc="-5" b="1">
                <a:latin typeface="Calibri"/>
                <a:cs typeface="Calibri"/>
              </a:rPr>
              <a:t> cr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5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5" b="1">
                <a:latin typeface="Calibri"/>
                <a:cs typeface="Calibri"/>
              </a:rPr>
              <a:t>l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f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ili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ie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h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e</a:t>
            </a:r>
            <a:r>
              <a:rPr dirty="0" sz="1800" spc="-20" b="1">
                <a:latin typeface="Calibri"/>
                <a:cs typeface="Calibri"/>
              </a:rPr>
              <a:t>v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0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  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f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rg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nc</a:t>
            </a:r>
            <a:r>
              <a:rPr dirty="0" sz="1800" spc="-15" b="1">
                <a:latin typeface="Calibri"/>
                <a:cs typeface="Calibri"/>
              </a:rPr>
              <a:t>ies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1850">
              <a:latin typeface="Times New Roman"/>
              <a:cs typeface="Times New Roman"/>
            </a:endParaRPr>
          </a:p>
          <a:p>
            <a:pPr algn="just" marL="355600" marR="274955" indent="-342900">
              <a:lnSpc>
                <a:spcPct val="998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05">
                <a:latin typeface="Calibri"/>
                <a:cs typeface="Calibri"/>
              </a:rPr>
              <a:t>’</a:t>
            </a:r>
            <a:r>
              <a:rPr dirty="0" sz="1600">
                <a:latin typeface="Calibri"/>
                <a:cs typeface="Calibri"/>
              </a:rPr>
              <a:t>s De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(D</a:t>
            </a:r>
            <a:r>
              <a:rPr dirty="0" sz="1600" spc="5">
                <a:latin typeface="Calibri"/>
                <a:cs typeface="Calibri"/>
              </a:rPr>
              <a:t>EE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)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mi</a:t>
            </a:r>
            <a:r>
              <a:rPr dirty="0" sz="1600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b="1">
                <a:latin typeface="Calibri"/>
                <a:cs typeface="Calibri"/>
              </a:rPr>
              <a:t>g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b="1">
                <a:latin typeface="Calibri"/>
                <a:cs typeface="Calibri"/>
              </a:rPr>
              <a:t>g</a:t>
            </a:r>
            <a:r>
              <a:rPr dirty="0" sz="1600" spc="-30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b="1"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  <a:p>
            <a:pPr marL="355600" marR="86360" indent="-342900">
              <a:lnSpc>
                <a:spcPct val="100699"/>
              </a:lnSpc>
              <a:spcBef>
                <a:spcPts val="120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20" b="1">
                <a:latin typeface="Calibri"/>
                <a:cs typeface="Calibri"/>
              </a:rPr>
              <a:t>nt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po</a:t>
            </a:r>
            <a:r>
              <a:rPr dirty="0" sz="1600" spc="-20" b="1">
                <a:latin typeface="Calibri"/>
                <a:cs typeface="Calibri"/>
              </a:rPr>
              <a:t>w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r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355600" marR="127635" indent="-342900">
              <a:lnSpc>
                <a:spcPct val="99800"/>
              </a:lnSpc>
              <a:spcBef>
                <a:spcPts val="118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sa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7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CT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sc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sc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ee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si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g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5" b="1">
                <a:latin typeface="Calibri"/>
                <a:cs typeface="Calibri"/>
              </a:rPr>
              <a:t>y</a:t>
            </a:r>
            <a:r>
              <a:rPr dirty="0" sz="1600" spc="-50" b="1">
                <a:latin typeface="Calibri"/>
                <a:cs typeface="Calibri"/>
              </a:rPr>
              <a:t>/</a:t>
            </a:r>
            <a:r>
              <a:rPr dirty="0" sz="1600" spc="-15" b="1">
                <a:latin typeface="Calibri"/>
                <a:cs typeface="Calibri"/>
              </a:rPr>
              <a:t>e</a:t>
            </a:r>
            <a:r>
              <a:rPr dirty="0" sz="1600" spc="-20" b="1">
                <a:latin typeface="Calibri"/>
                <a:cs typeface="Calibri"/>
              </a:rPr>
              <a:t>v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u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on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h</a:t>
            </a:r>
            <a:r>
              <a:rPr dirty="0" sz="1600" spc="-10" b="1">
                <a:latin typeface="Calibri"/>
                <a:cs typeface="Calibri"/>
              </a:rPr>
              <a:t>el</a:t>
            </a:r>
            <a:r>
              <a:rPr dirty="0" sz="1600" spc="-3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r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as</a:t>
            </a:r>
            <a:endParaRPr sz="1600">
              <a:latin typeface="Calibri"/>
              <a:cs typeface="Calibri"/>
            </a:endParaRPr>
          </a:p>
          <a:p>
            <a:pPr marL="354965" marR="67945" indent="-342265">
              <a:lnSpc>
                <a:spcPct val="99800"/>
              </a:lnSpc>
              <a:spcBef>
                <a:spcPts val="12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sa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</a:t>
            </a:r>
            <a:r>
              <a:rPr dirty="0" sz="1600" spc="-1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r</a:t>
            </a:r>
            <a:r>
              <a:rPr dirty="0" sz="1600" spc="-125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CT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isl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b="1">
                <a:latin typeface="Calibri"/>
                <a:cs typeface="Calibri"/>
              </a:rPr>
              <a:t>ne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f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sc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4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14516" y="3452838"/>
            <a:ext cx="2561183" cy="2006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14516" y="1339775"/>
            <a:ext cx="2554935" cy="14137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60269" y="6211267"/>
            <a:ext cx="69837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Calibri"/>
                <a:cs typeface="Calibri"/>
              </a:rPr>
              <a:t>S</a:t>
            </a:r>
            <a:r>
              <a:rPr dirty="0" sz="1000" spc="-5">
                <a:latin typeface="Calibri"/>
                <a:cs typeface="Calibri"/>
              </a:rPr>
              <a:t>ou</a:t>
            </a:r>
            <a:r>
              <a:rPr dirty="0" sz="1000">
                <a:latin typeface="Calibri"/>
                <a:cs typeface="Calibri"/>
              </a:rPr>
              <a:t>r</a:t>
            </a:r>
            <a:r>
              <a:rPr dirty="0" sz="1000" spc="-5">
                <a:latin typeface="Calibri"/>
                <a:cs typeface="Calibri"/>
              </a:rPr>
              <a:t>ce: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p: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//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www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re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abl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ee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erg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yw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ld.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l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2018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01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his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is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ids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-f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sili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in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emerge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loo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k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li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k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.h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30615" y="6550978"/>
            <a:ext cx="1809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1733" y="5033433"/>
            <a:ext cx="5710766" cy="1049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4650" y="5061685"/>
            <a:ext cx="5607050" cy="945515"/>
          </a:xfrm>
          <a:custGeom>
            <a:avLst/>
            <a:gdLst/>
            <a:ahLst/>
            <a:cxnLst/>
            <a:rect l="l" t="t" r="r" b="b"/>
            <a:pathLst>
              <a:path w="5607050" h="945514">
                <a:moveTo>
                  <a:pt x="5449481" y="0"/>
                </a:moveTo>
                <a:lnTo>
                  <a:pt x="149492" y="203"/>
                </a:lnTo>
                <a:lnTo>
                  <a:pt x="107272" y="8198"/>
                </a:lnTo>
                <a:lnTo>
                  <a:pt x="69858" y="26650"/>
                </a:lnTo>
                <a:lnTo>
                  <a:pt x="38871" y="53938"/>
                </a:lnTo>
                <a:lnTo>
                  <a:pt x="15935" y="88440"/>
                </a:lnTo>
                <a:lnTo>
                  <a:pt x="2669" y="128533"/>
                </a:lnTo>
                <a:lnTo>
                  <a:pt x="0" y="157568"/>
                </a:lnTo>
                <a:lnTo>
                  <a:pt x="203" y="795920"/>
                </a:lnTo>
                <a:lnTo>
                  <a:pt x="8198" y="838141"/>
                </a:lnTo>
                <a:lnTo>
                  <a:pt x="26650" y="875555"/>
                </a:lnTo>
                <a:lnTo>
                  <a:pt x="53938" y="906541"/>
                </a:lnTo>
                <a:lnTo>
                  <a:pt x="88440" y="929478"/>
                </a:lnTo>
                <a:lnTo>
                  <a:pt x="128533" y="942743"/>
                </a:lnTo>
                <a:lnTo>
                  <a:pt x="157568" y="945413"/>
                </a:lnTo>
                <a:lnTo>
                  <a:pt x="5457557" y="945209"/>
                </a:lnTo>
                <a:lnTo>
                  <a:pt x="5499777" y="937214"/>
                </a:lnTo>
                <a:lnTo>
                  <a:pt x="5537191" y="918762"/>
                </a:lnTo>
                <a:lnTo>
                  <a:pt x="5568178" y="891474"/>
                </a:lnTo>
                <a:lnTo>
                  <a:pt x="5591114" y="856973"/>
                </a:lnTo>
                <a:lnTo>
                  <a:pt x="5604380" y="816879"/>
                </a:lnTo>
                <a:lnTo>
                  <a:pt x="5607050" y="787844"/>
                </a:lnTo>
                <a:lnTo>
                  <a:pt x="5606846" y="149492"/>
                </a:lnTo>
                <a:lnTo>
                  <a:pt x="5598851" y="107272"/>
                </a:lnTo>
                <a:lnTo>
                  <a:pt x="5580399" y="69858"/>
                </a:lnTo>
                <a:lnTo>
                  <a:pt x="5553111" y="38871"/>
                </a:lnTo>
                <a:lnTo>
                  <a:pt x="5518609" y="15935"/>
                </a:lnTo>
                <a:lnTo>
                  <a:pt x="5478516" y="2669"/>
                </a:lnTo>
                <a:lnTo>
                  <a:pt x="5449481" y="0"/>
                </a:lnTo>
                <a:close/>
              </a:path>
            </a:pathLst>
          </a:custGeom>
          <a:solidFill>
            <a:srgbClr val="8EB4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4650" y="5061682"/>
            <a:ext cx="5604510" cy="945515"/>
          </a:xfrm>
          <a:custGeom>
            <a:avLst/>
            <a:gdLst/>
            <a:ahLst/>
            <a:cxnLst/>
            <a:rect l="l" t="t" r="r" b="b"/>
            <a:pathLst>
              <a:path w="5604510" h="945514">
                <a:moveTo>
                  <a:pt x="0" y="157492"/>
                </a:moveTo>
                <a:lnTo>
                  <a:pt x="5919" y="114571"/>
                </a:lnTo>
                <a:lnTo>
                  <a:pt x="22595" y="76165"/>
                </a:lnTo>
                <a:lnTo>
                  <a:pt x="48405" y="43896"/>
                </a:lnTo>
                <a:lnTo>
                  <a:pt x="81725" y="19389"/>
                </a:lnTo>
                <a:lnTo>
                  <a:pt x="120933" y="4265"/>
                </a:lnTo>
                <a:lnTo>
                  <a:pt x="5446696" y="0"/>
                </a:lnTo>
                <a:lnTo>
                  <a:pt x="5461405" y="677"/>
                </a:lnTo>
                <a:lnTo>
                  <a:pt x="5503001" y="10363"/>
                </a:lnTo>
                <a:lnTo>
                  <a:pt x="5539542" y="30263"/>
                </a:lnTo>
                <a:lnTo>
                  <a:pt x="5569404" y="58757"/>
                </a:lnTo>
                <a:lnTo>
                  <a:pt x="5590964" y="94220"/>
                </a:lnTo>
                <a:lnTo>
                  <a:pt x="5602599" y="135030"/>
                </a:lnTo>
                <a:lnTo>
                  <a:pt x="5604189" y="787442"/>
                </a:lnTo>
                <a:lnTo>
                  <a:pt x="5603511" y="802150"/>
                </a:lnTo>
                <a:lnTo>
                  <a:pt x="5593826" y="843747"/>
                </a:lnTo>
                <a:lnTo>
                  <a:pt x="5573925" y="880287"/>
                </a:lnTo>
                <a:lnTo>
                  <a:pt x="5545431" y="910149"/>
                </a:lnTo>
                <a:lnTo>
                  <a:pt x="5509968" y="931709"/>
                </a:lnTo>
                <a:lnTo>
                  <a:pt x="5469159" y="943345"/>
                </a:lnTo>
                <a:lnTo>
                  <a:pt x="157492" y="944934"/>
                </a:lnTo>
                <a:lnTo>
                  <a:pt x="142783" y="944257"/>
                </a:lnTo>
                <a:lnTo>
                  <a:pt x="101187" y="934571"/>
                </a:lnTo>
                <a:lnTo>
                  <a:pt x="64647" y="914670"/>
                </a:lnTo>
                <a:lnTo>
                  <a:pt x="34785" y="886177"/>
                </a:lnTo>
                <a:lnTo>
                  <a:pt x="13224" y="850713"/>
                </a:lnTo>
                <a:lnTo>
                  <a:pt x="1589" y="809904"/>
                </a:lnTo>
                <a:lnTo>
                  <a:pt x="0" y="157492"/>
                </a:lnTo>
                <a:close/>
              </a:path>
            </a:pathLst>
          </a:custGeom>
          <a:ln w="9520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39" y="234790"/>
            <a:ext cx="6572884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56130" algn="l"/>
              </a:tabLst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odu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cr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rastr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3800" y="869188"/>
            <a:ext cx="2651123" cy="1946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73800" y="2767825"/>
            <a:ext cx="2651125" cy="36962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7433" y="2188634"/>
            <a:ext cx="5596467" cy="2544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94662" y="1003289"/>
            <a:ext cx="5412740" cy="4808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301625">
              <a:lnSpc>
                <a:spcPct val="100000"/>
              </a:lnSpc>
            </a:pPr>
            <a:r>
              <a:rPr dirty="0" sz="1800" spc="-15" b="1">
                <a:latin typeface="Calibri"/>
                <a:cs typeface="Calibri"/>
              </a:rPr>
              <a:t>En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gy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is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cr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al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25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f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35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5" b="1">
                <a:latin typeface="Calibri"/>
                <a:cs typeface="Calibri"/>
              </a:rPr>
              <a:t>ruc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5" b="1">
                <a:latin typeface="Calibri"/>
                <a:cs typeface="Calibri"/>
              </a:rPr>
              <a:t>u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e.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 </a:t>
            </a:r>
            <a:endParaRPr sz="1800">
              <a:latin typeface="Calibri"/>
              <a:cs typeface="Calibri"/>
            </a:endParaRPr>
          </a:p>
          <a:p>
            <a:pPr algn="ctr" marL="81915" marR="433705">
              <a:lnSpc>
                <a:spcPct val="100000"/>
              </a:lnSpc>
              <a:spcBef>
                <a:spcPts val="1170"/>
              </a:spcBef>
            </a:pPr>
            <a:r>
              <a:rPr dirty="0" sz="1800" spc="-15" b="1">
                <a:latin typeface="Calibri"/>
                <a:cs typeface="Calibri"/>
              </a:rPr>
              <a:t>And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35" b="1">
                <a:latin typeface="Calibri"/>
                <a:cs typeface="Calibri"/>
              </a:rPr>
              <a:t>y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,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ur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l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35" b="1">
                <a:latin typeface="Calibri"/>
                <a:cs typeface="Calibri"/>
              </a:rPr>
              <a:t>g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25" b="1">
                <a:latin typeface="Calibri"/>
                <a:cs typeface="Calibri"/>
              </a:rPr>
              <a:t>y</a:t>
            </a:r>
            <a:r>
              <a:rPr dirty="0" sz="1800" spc="-10" b="1">
                <a:latin typeface="Calibri"/>
                <a:cs typeface="Calibri"/>
              </a:rPr>
              <a:t>,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40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ali</a:t>
            </a:r>
            <a:r>
              <a:rPr dirty="0" sz="1800" spc="-35" b="1">
                <a:latin typeface="Calibri"/>
                <a:cs typeface="Calibri"/>
              </a:rPr>
              <a:t>z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gy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30" b="1">
                <a:latin typeface="Calibri"/>
                <a:cs typeface="Calibri"/>
              </a:rPr>
              <a:t>r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hi</a:t>
            </a:r>
            <a:r>
              <a:rPr dirty="0" sz="1800" spc="-35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5" b="1">
                <a:latin typeface="Calibri"/>
                <a:cs typeface="Calibri"/>
              </a:rPr>
              <a:t>u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c</a:t>
            </a:r>
            <a:r>
              <a:rPr dirty="0" sz="1800" spc="-5" b="1">
                <a:latin typeface="Calibri"/>
                <a:cs typeface="Calibri"/>
              </a:rPr>
              <a:t>arr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15" b="1">
                <a:latin typeface="Calibri"/>
                <a:cs typeface="Calibri"/>
              </a:rPr>
              <a:t>l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15" b="1">
                <a:latin typeface="Calibri"/>
                <a:cs typeface="Calibri"/>
              </a:rPr>
              <a:t>l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 u="heavy">
                <a:latin typeface="Calibri"/>
                <a:cs typeface="Calibri"/>
              </a:rPr>
              <a:t>cr</a:t>
            </a:r>
            <a:r>
              <a:rPr dirty="0" sz="1800" spc="-15" b="1" u="heavy">
                <a:latin typeface="Calibri"/>
                <a:cs typeface="Calibri"/>
              </a:rPr>
              <a:t>i</a:t>
            </a:r>
            <a:r>
              <a:rPr dirty="0" sz="1800" spc="-10" b="1" u="heavy">
                <a:latin typeface="Calibri"/>
                <a:cs typeface="Calibri"/>
              </a:rPr>
              <a:t>t</a:t>
            </a:r>
            <a:r>
              <a:rPr dirty="0" sz="1800" spc="-15" b="1" u="heavy">
                <a:latin typeface="Calibri"/>
                <a:cs typeface="Calibri"/>
              </a:rPr>
              <a:t>i</a:t>
            </a:r>
            <a:r>
              <a:rPr dirty="0" sz="1800" spc="-15" b="1" u="heavy">
                <a:latin typeface="Calibri"/>
                <a:cs typeface="Calibri"/>
              </a:rPr>
              <a:t>c</a:t>
            </a:r>
            <a:r>
              <a:rPr dirty="0" sz="1800" spc="-15" b="1" u="heavy">
                <a:latin typeface="Calibri"/>
                <a:cs typeface="Calibri"/>
              </a:rPr>
              <a:t>a</a:t>
            </a:r>
            <a:r>
              <a:rPr dirty="0" sz="1800" spc="-5" b="1" u="heavy">
                <a:latin typeface="Calibri"/>
                <a:cs typeface="Calibri"/>
              </a:rPr>
              <a:t>l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 u="heavy">
                <a:latin typeface="Calibri"/>
                <a:cs typeface="Calibri"/>
              </a:rPr>
              <a:t>ri</a:t>
            </a:r>
            <a:r>
              <a:rPr dirty="0" sz="1800" spc="-15" b="1" u="heavy">
                <a:latin typeface="Calibri"/>
                <a:cs typeface="Calibri"/>
              </a:rPr>
              <a:t>s</a:t>
            </a:r>
            <a:r>
              <a:rPr dirty="0" sz="1800" spc="-30" b="1" u="heavy">
                <a:latin typeface="Calibri"/>
                <a:cs typeface="Calibri"/>
              </a:rPr>
              <a:t>k</a:t>
            </a:r>
            <a:r>
              <a:rPr dirty="0" sz="1800" spc="-20" b="1" u="heavy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. 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Times New Roman"/>
              <a:cs typeface="Times New Roman"/>
            </a:endParaRPr>
          </a:p>
          <a:p>
            <a:pPr marL="297815" marR="374650" indent="-285115">
              <a:lnSpc>
                <a:spcPct val="100699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5">
                <a:latin typeface="Calibri"/>
                <a:cs typeface="Calibri"/>
              </a:rPr>
              <a:t>Thi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hi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b="1">
                <a:latin typeface="Calibri"/>
                <a:cs typeface="Calibri"/>
              </a:rPr>
              <a:t>o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5" b="1">
                <a:latin typeface="Calibri"/>
                <a:cs typeface="Calibri"/>
              </a:rPr>
              <a:t>y</a:t>
            </a:r>
            <a:r>
              <a:rPr dirty="0" sz="1600" spc="-5" b="1">
                <a:latin typeface="Calibri"/>
                <a:cs typeface="Calibri"/>
              </a:rPr>
              <a:t>, 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b="1">
                <a:latin typeface="Calibri"/>
                <a:cs typeface="Calibri"/>
              </a:rPr>
              <a:t>g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25" b="1">
                <a:latin typeface="Calibri"/>
                <a:cs typeface="Calibri"/>
              </a:rPr>
              <a:t>g</a:t>
            </a:r>
            <a:r>
              <a:rPr dirty="0" sz="1600" spc="-5" b="1">
                <a:latin typeface="Calibri"/>
                <a:cs typeface="Calibri"/>
              </a:rPr>
              <a:t>, 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20" b="1">
                <a:latin typeface="Calibri"/>
                <a:cs typeface="Calibri"/>
              </a:rPr>
              <a:t>e</a:t>
            </a:r>
            <a:r>
              <a:rPr dirty="0" sz="1600" spc="5" b="1">
                <a:latin typeface="Calibri"/>
                <a:cs typeface="Calibri"/>
              </a:rPr>
              <a:t>f</a:t>
            </a:r>
            <a:r>
              <a:rPr dirty="0" sz="1600" spc="5" b="1">
                <a:latin typeface="Calibri"/>
                <a:cs typeface="Calibri"/>
              </a:rPr>
              <a:t>f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25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,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h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b="1">
                <a:latin typeface="Calibri"/>
                <a:cs typeface="Calibri"/>
              </a:rPr>
              <a:t>g</a:t>
            </a:r>
            <a:r>
              <a:rPr dirty="0" sz="1600" spc="-10" b="1">
                <a:latin typeface="Calibri"/>
                <a:cs typeface="Calibri"/>
              </a:rPr>
              <a:t>h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5" b="1">
                <a:latin typeface="Calibri"/>
                <a:cs typeface="Calibri"/>
              </a:rPr>
              <a:t>y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v</a:t>
            </a:r>
            <a:r>
              <a:rPr dirty="0" sz="1600" spc="-10" b="1">
                <a:latin typeface="Calibri"/>
                <a:cs typeface="Calibri"/>
              </a:rPr>
              <a:t>u</a:t>
            </a:r>
            <a:r>
              <a:rPr dirty="0" sz="1600" spc="-10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30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b</a:t>
            </a:r>
            <a:r>
              <a:rPr dirty="0" sz="1600" spc="-10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b="1">
                <a:latin typeface="Calibri"/>
                <a:cs typeface="Calibri"/>
              </a:rPr>
              <a:t>u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k</a:t>
            </a:r>
            <a:endParaRPr sz="1600">
              <a:latin typeface="Calibri"/>
              <a:cs typeface="Calibri"/>
            </a:endParaRPr>
          </a:p>
          <a:p>
            <a:pPr marL="297815" marR="492125" indent="-285115">
              <a:lnSpc>
                <a:spcPct val="100699"/>
              </a:lnSpc>
              <a:spcBef>
                <a:spcPts val="1165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x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w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h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v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20" b="1">
                <a:latin typeface="Calibri"/>
                <a:cs typeface="Calibri"/>
              </a:rPr>
              <a:t>nt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rr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q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25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fu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v</a:t>
            </a:r>
            <a:r>
              <a:rPr dirty="0" sz="1600" spc="-10" b="1">
                <a:latin typeface="Calibri"/>
                <a:cs typeface="Calibri"/>
              </a:rPr>
              <a:t>u</a:t>
            </a:r>
            <a:r>
              <a:rPr dirty="0" sz="1600" spc="-10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30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b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h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b="1">
                <a:latin typeface="Calibri"/>
                <a:cs typeface="Calibri"/>
              </a:rPr>
              <a:t>g</a:t>
            </a:r>
            <a:r>
              <a:rPr dirty="0" sz="1600" spc="-10" b="1">
                <a:latin typeface="Calibri"/>
                <a:cs typeface="Calibri"/>
              </a:rPr>
              <a:t>h 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b="1">
                <a:latin typeface="Calibri"/>
                <a:cs typeface="Calibri"/>
              </a:rPr>
              <a:t> </a:t>
            </a:r>
            <a:endParaRPr sz="1600">
              <a:latin typeface="Calibri"/>
              <a:cs typeface="Calibri"/>
            </a:endParaRPr>
          </a:p>
          <a:p>
            <a:pPr marL="298450" marR="836294" indent="-285750">
              <a:lnSpc>
                <a:spcPct val="100699"/>
              </a:lnSpc>
              <a:spcBef>
                <a:spcPts val="1165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600" spc="-10" b="1">
                <a:latin typeface="Calibri"/>
                <a:cs typeface="Calibri"/>
              </a:rPr>
              <a:t>Cyb</a:t>
            </a:r>
            <a:r>
              <a:rPr dirty="0" sz="1600" spc="-15" b="1">
                <a:latin typeface="Calibri"/>
                <a:cs typeface="Calibri"/>
              </a:rPr>
              <a:t>e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35" b="1">
                <a:latin typeface="Calibri"/>
                <a:cs typeface="Calibri"/>
              </a:rPr>
              <a:t>t</a:t>
            </a:r>
            <a:r>
              <a:rPr dirty="0" sz="1600" spc="-30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30" b="1">
                <a:latin typeface="Calibri"/>
                <a:cs typeface="Calibri"/>
              </a:rPr>
              <a:t>k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g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5" b="1">
                <a:latin typeface="Calibri"/>
                <a:cs typeface="Calibri"/>
              </a:rPr>
              <a:t>w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b="1">
                <a:latin typeface="Calibri"/>
                <a:cs typeface="Calibri"/>
              </a:rPr>
              <a:t>g 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20" b="1">
                <a:latin typeface="Calibri"/>
                <a:cs typeface="Calibri"/>
              </a:rPr>
              <a:t>k</a:t>
            </a:r>
            <a:r>
              <a:rPr dirty="0" sz="1600" spc="-10" b="1">
                <a:latin typeface="Calibri"/>
                <a:cs typeface="Calibri"/>
              </a:rPr>
              <a:t>,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t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ac</a:t>
            </a:r>
            <a:r>
              <a:rPr dirty="0" sz="1600" spc="-10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z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em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5" b="1">
                <a:latin typeface="Calibri"/>
                <a:cs typeface="Calibri"/>
              </a:rPr>
              <a:t>f</a:t>
            </a:r>
            <a:r>
              <a:rPr dirty="0" sz="1600" spc="-25" b="1">
                <a:latin typeface="Calibri"/>
                <a:cs typeface="Calibri"/>
              </a:rPr>
              <a:t>f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ons</a:t>
            </a:r>
            <a:endParaRPr sz="1600">
              <a:latin typeface="Calibri"/>
              <a:cs typeface="Calibri"/>
            </a:endParaRPr>
          </a:p>
          <a:p>
            <a:pPr marL="298450" marR="466725" indent="-285750">
              <a:lnSpc>
                <a:spcPts val="1900"/>
              </a:lnSpc>
              <a:spcBef>
                <a:spcPts val="129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-15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h 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nd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on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u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05" b="1">
                <a:latin typeface="Calibri"/>
                <a:cs typeface="Calibri"/>
              </a:rPr>
              <a:t>y</a:t>
            </a:r>
            <a:r>
              <a:rPr dirty="0" sz="1600" spc="-5" b="1">
                <a:latin typeface="Calibri"/>
                <a:cs typeface="Calibri"/>
              </a:rPr>
              <a:t>,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mo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q</a:t>
            </a:r>
            <a:r>
              <a:rPr dirty="0" sz="1600" spc="-5">
                <a:latin typeface="Calibri"/>
                <a:cs typeface="Calibri"/>
              </a:rPr>
              <a:t>uic</a:t>
            </a:r>
            <a:r>
              <a:rPr dirty="0" sz="1600" spc="-15">
                <a:latin typeface="Calibri"/>
                <a:cs typeface="Calibri"/>
              </a:rPr>
              <a:t>kl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algn="ctr" marL="385445">
              <a:lnSpc>
                <a:spcPts val="2145"/>
              </a:lnSpc>
              <a:spcBef>
                <a:spcPts val="1070"/>
              </a:spcBef>
            </a:pPr>
            <a:r>
              <a:rPr dirty="0" sz="1800" spc="-15" b="1">
                <a:latin typeface="Calibri"/>
                <a:cs typeface="Calibri"/>
              </a:rPr>
              <a:t>Co</a:t>
            </a:r>
            <a:r>
              <a:rPr dirty="0" sz="1800" spc="-5" b="1">
                <a:latin typeface="Calibri"/>
                <a:cs typeface="Calibri"/>
              </a:rPr>
              <a:t>mm</a:t>
            </a:r>
            <a:r>
              <a:rPr dirty="0" sz="1800" spc="-15" b="1">
                <a:latin typeface="Calibri"/>
                <a:cs typeface="Calibri"/>
              </a:rPr>
              <a:t>uni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y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M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gr</a:t>
            </a:r>
            <a:r>
              <a:rPr dirty="0" sz="1800" spc="-15" b="1">
                <a:latin typeface="Calibri"/>
                <a:cs typeface="Calibri"/>
              </a:rPr>
              <a:t>id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5" b="1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algn="ctr" marL="436245">
              <a:lnSpc>
                <a:spcPts val="2145"/>
              </a:lnSpc>
            </a:pPr>
            <a:r>
              <a:rPr dirty="0" sz="1800" spc="-15" b="1">
                <a:latin typeface="Calibri"/>
                <a:cs typeface="Calibri"/>
              </a:rPr>
              <a:t>Cl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an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3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liabl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&amp;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ili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A</a:t>
            </a:r>
            <a:r>
              <a:rPr dirty="0" sz="1800" spc="5" b="1">
                <a:latin typeface="Calibri"/>
                <a:cs typeface="Calibri"/>
              </a:rPr>
              <a:t>f</a:t>
            </a:r>
            <a:r>
              <a:rPr dirty="0" sz="1800" spc="-25" b="1">
                <a:latin typeface="Calibri"/>
                <a:cs typeface="Calibri"/>
              </a:rPr>
              <a:t>f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dabl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2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7933" y="5185833"/>
            <a:ext cx="6294966" cy="770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0850" y="5213070"/>
            <a:ext cx="6191999" cy="667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0850" y="5213070"/>
            <a:ext cx="6192520" cy="667385"/>
          </a:xfrm>
          <a:custGeom>
            <a:avLst/>
            <a:gdLst/>
            <a:ahLst/>
            <a:cxnLst/>
            <a:rect l="l" t="t" r="r" b="b"/>
            <a:pathLst>
              <a:path w="6192520" h="667385">
                <a:moveTo>
                  <a:pt x="6080823" y="0"/>
                </a:moveTo>
                <a:lnTo>
                  <a:pt x="105555" y="139"/>
                </a:lnTo>
                <a:lnTo>
                  <a:pt x="64258" y="10355"/>
                </a:lnTo>
                <a:lnTo>
                  <a:pt x="30730" y="34440"/>
                </a:lnTo>
                <a:lnTo>
                  <a:pt x="8225" y="69133"/>
                </a:lnTo>
                <a:lnTo>
                  <a:pt x="0" y="111175"/>
                </a:lnTo>
                <a:lnTo>
                  <a:pt x="139" y="561474"/>
                </a:lnTo>
                <a:lnTo>
                  <a:pt x="10353" y="602770"/>
                </a:lnTo>
                <a:lnTo>
                  <a:pt x="34435" y="636299"/>
                </a:lnTo>
                <a:lnTo>
                  <a:pt x="69128" y="658804"/>
                </a:lnTo>
                <a:lnTo>
                  <a:pt x="111175" y="667029"/>
                </a:lnTo>
                <a:lnTo>
                  <a:pt x="6086444" y="666889"/>
                </a:lnTo>
                <a:lnTo>
                  <a:pt x="6127740" y="656675"/>
                </a:lnTo>
                <a:lnTo>
                  <a:pt x="6161268" y="632593"/>
                </a:lnTo>
                <a:lnTo>
                  <a:pt x="6183774" y="597901"/>
                </a:lnTo>
                <a:lnTo>
                  <a:pt x="6191999" y="555853"/>
                </a:lnTo>
                <a:lnTo>
                  <a:pt x="6191859" y="105556"/>
                </a:lnTo>
                <a:lnTo>
                  <a:pt x="6181645" y="64264"/>
                </a:lnTo>
                <a:lnTo>
                  <a:pt x="6157563" y="30734"/>
                </a:lnTo>
                <a:lnTo>
                  <a:pt x="6122871" y="8226"/>
                </a:lnTo>
                <a:lnTo>
                  <a:pt x="6080823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0850" y="5213075"/>
            <a:ext cx="6189345" cy="666750"/>
          </a:xfrm>
          <a:custGeom>
            <a:avLst/>
            <a:gdLst/>
            <a:ahLst/>
            <a:cxnLst/>
            <a:rect l="l" t="t" r="r" b="b"/>
            <a:pathLst>
              <a:path w="6189345" h="666750">
                <a:moveTo>
                  <a:pt x="0" y="111114"/>
                </a:moveTo>
                <a:lnTo>
                  <a:pt x="8230" y="69069"/>
                </a:lnTo>
                <a:lnTo>
                  <a:pt x="30746" y="34384"/>
                </a:lnTo>
                <a:lnTo>
                  <a:pt x="64288" y="10319"/>
                </a:lnTo>
                <a:lnTo>
                  <a:pt x="105594" y="134"/>
                </a:lnTo>
                <a:lnTo>
                  <a:pt x="6077725" y="0"/>
                </a:lnTo>
                <a:lnTo>
                  <a:pt x="6092357" y="954"/>
                </a:lnTo>
                <a:lnTo>
                  <a:pt x="6132310" y="14309"/>
                </a:lnTo>
                <a:lnTo>
                  <a:pt x="6163818" y="40863"/>
                </a:lnTo>
                <a:lnTo>
                  <a:pt x="6183618" y="77355"/>
                </a:lnTo>
                <a:lnTo>
                  <a:pt x="6188839" y="555569"/>
                </a:lnTo>
                <a:lnTo>
                  <a:pt x="6187884" y="570201"/>
                </a:lnTo>
                <a:lnTo>
                  <a:pt x="6174530" y="610154"/>
                </a:lnTo>
                <a:lnTo>
                  <a:pt x="6147976" y="641662"/>
                </a:lnTo>
                <a:lnTo>
                  <a:pt x="6111484" y="661462"/>
                </a:lnTo>
                <a:lnTo>
                  <a:pt x="111113" y="666683"/>
                </a:lnTo>
                <a:lnTo>
                  <a:pt x="96482" y="665729"/>
                </a:lnTo>
                <a:lnTo>
                  <a:pt x="56528" y="652374"/>
                </a:lnTo>
                <a:lnTo>
                  <a:pt x="25021" y="625820"/>
                </a:lnTo>
                <a:lnTo>
                  <a:pt x="5220" y="589328"/>
                </a:lnTo>
                <a:lnTo>
                  <a:pt x="0" y="111114"/>
                </a:lnTo>
                <a:close/>
              </a:path>
            </a:pathLst>
          </a:custGeom>
          <a:ln w="9520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E</a:t>
            </a:r>
            <a:r>
              <a:rPr dirty="0" spc="5"/>
              <a:t>xa</a:t>
            </a:r>
            <a:r>
              <a:rPr dirty="0" spc="-5"/>
              <a:t>m</a:t>
            </a:r>
            <a:r>
              <a:rPr dirty="0" spc="-20"/>
              <a:t>p</a:t>
            </a:r>
            <a:r>
              <a:rPr dirty="0" spc="-15"/>
              <a:t>l</a:t>
            </a:r>
            <a:r>
              <a:rPr dirty="0" spc="5"/>
              <a:t>es</a:t>
            </a:r>
            <a:r>
              <a:rPr dirty="0"/>
              <a:t>: </a:t>
            </a:r>
            <a:r>
              <a:rPr dirty="0" spc="5"/>
              <a:t>M</a:t>
            </a:r>
            <a:r>
              <a:rPr dirty="0" spc="-15"/>
              <a:t>i</a:t>
            </a:r>
            <a:r>
              <a:rPr dirty="0" spc="-20"/>
              <a:t>nn</a:t>
            </a:r>
            <a:r>
              <a:rPr dirty="0" spc="5"/>
              <a:t>es</a:t>
            </a:r>
            <a:r>
              <a:rPr dirty="0" spc="-20"/>
              <a:t>o</a:t>
            </a:r>
            <a:r>
              <a:rPr dirty="0" spc="5"/>
              <a:t>t</a:t>
            </a:r>
            <a:r>
              <a:rPr dirty="0"/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8455" y="1011581"/>
            <a:ext cx="5887720" cy="3926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69950" marR="198755" indent="-603885">
              <a:lnSpc>
                <a:spcPts val="2130"/>
              </a:lnSpc>
            </a:pPr>
            <a:r>
              <a:rPr dirty="0" sz="1800" spc="-10" b="1">
                <a:latin typeface="Calibri"/>
                <a:cs typeface="Calibri"/>
              </a:rPr>
              <a:t>L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25" b="1">
                <a:latin typeface="Calibri"/>
                <a:cs typeface="Calibri"/>
              </a:rPr>
              <a:t>rg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4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mm</a:t>
            </a:r>
            <a:r>
              <a:rPr dirty="0" sz="1800" spc="-15" b="1">
                <a:latin typeface="Calibri"/>
                <a:cs typeface="Calibri"/>
              </a:rPr>
              <a:t>un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ty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S</a:t>
            </a:r>
            <a:r>
              <a:rPr dirty="0" sz="1800" spc="-20" b="1">
                <a:latin typeface="Calibri"/>
                <a:cs typeface="Calibri"/>
              </a:rPr>
              <a:t>ol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b="1">
                <a:latin typeface="Calibri"/>
                <a:cs typeface="Calibri"/>
              </a:rPr>
              <a:t>r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g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b="1">
                <a:latin typeface="Calibri"/>
                <a:cs typeface="Calibri"/>
              </a:rPr>
              <a:t>m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h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c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t</a:t>
            </a:r>
            <a:r>
              <a:rPr dirty="0" sz="1800" spc="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y</a:t>
            </a:r>
            <a:r>
              <a:rPr dirty="0" sz="1800" spc="-5" b="1">
                <a:latin typeface="Calibri"/>
                <a:cs typeface="Calibri"/>
              </a:rPr>
              <a:t>;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h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l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g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d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15" b="1">
                <a:latin typeface="Calibri"/>
                <a:cs typeface="Calibri"/>
              </a:rPr>
              <a:t>ub</a:t>
            </a:r>
            <a:r>
              <a:rPr dirty="0" sz="1800" spc="-15" b="1">
                <a:latin typeface="Calibri"/>
                <a:cs typeface="Calibri"/>
              </a:rPr>
              <a:t>l</a:t>
            </a:r>
            <a:r>
              <a:rPr dirty="0" sz="1800" b="1">
                <a:latin typeface="Calibri"/>
                <a:cs typeface="Calibri"/>
              </a:rPr>
              <a:t>e 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5" b="1">
                <a:latin typeface="Calibri"/>
                <a:cs typeface="Calibri"/>
              </a:rPr>
              <a:t>h</a:t>
            </a:r>
            <a:r>
              <a:rPr dirty="0" sz="1800" b="1">
                <a:latin typeface="Calibri"/>
                <a:cs typeface="Calibri"/>
              </a:rPr>
              <a:t>e </a:t>
            </a:r>
            <a:r>
              <a:rPr dirty="0" sz="1800" spc="-20" b="1">
                <a:latin typeface="Calibri"/>
                <a:cs typeface="Calibri"/>
              </a:rPr>
              <a:t>sol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b="1">
                <a:latin typeface="Calibri"/>
                <a:cs typeface="Calibri"/>
              </a:rPr>
              <a:t>r </a:t>
            </a:r>
            <a:r>
              <a:rPr dirty="0" sz="1800" spc="-25" b="1">
                <a:latin typeface="Calibri"/>
                <a:cs typeface="Calibri"/>
              </a:rPr>
              <a:t>g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30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20" b="1">
                <a:latin typeface="Calibri"/>
                <a:cs typeface="Calibri"/>
              </a:rPr>
              <a:t>io</a:t>
            </a:r>
            <a:r>
              <a:rPr dirty="0" sz="1800" spc="-10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os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5" b="1">
                <a:latin typeface="Calibri"/>
                <a:cs typeface="Calibri"/>
              </a:rPr>
              <a:t>h</a:t>
            </a:r>
            <a:r>
              <a:rPr dirty="0" sz="1800" b="1">
                <a:latin typeface="Calibri"/>
                <a:cs typeface="Calibri"/>
              </a:rPr>
              <a:t>e </a:t>
            </a:r>
            <a:r>
              <a:rPr dirty="0" sz="1800" spc="-40" b="1">
                <a:latin typeface="Calibri"/>
                <a:cs typeface="Calibri"/>
              </a:rPr>
              <a:t>s</a:t>
            </a:r>
            <a:r>
              <a:rPr dirty="0" sz="1800" spc="-25" b="1">
                <a:latin typeface="Calibri"/>
                <a:cs typeface="Calibri"/>
              </a:rPr>
              <a:t>t</a:t>
            </a:r>
            <a:r>
              <a:rPr dirty="0" sz="1800" spc="-30" b="1">
                <a:latin typeface="Calibri"/>
                <a:cs typeface="Calibri"/>
              </a:rPr>
              <a:t>at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800">
              <a:latin typeface="Times New Roman"/>
              <a:cs typeface="Times New Roman"/>
            </a:endParaRPr>
          </a:p>
          <a:p>
            <a:pPr algn="just" marL="354965" marR="66675" indent="-342265">
              <a:lnSpc>
                <a:spcPct val="998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 spc="-10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doub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b="1">
                <a:latin typeface="Calibri"/>
                <a:cs typeface="Calibri"/>
              </a:rPr>
              <a:t>r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ca</a:t>
            </a:r>
            <a:r>
              <a:rPr dirty="0" sz="1600" spc="-10" b="1">
                <a:latin typeface="Calibri"/>
                <a:cs typeface="Calibri"/>
              </a:rPr>
              <a:t>p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2017,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211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25" b="1">
                <a:latin typeface="Calibri"/>
                <a:cs typeface="Calibri"/>
              </a:rPr>
              <a:t>g</a:t>
            </a:r>
            <a:r>
              <a:rPr dirty="0" sz="1600" spc="-25" b="1">
                <a:latin typeface="Calibri"/>
                <a:cs typeface="Calibri"/>
              </a:rPr>
              <a:t>a</a:t>
            </a:r>
            <a:r>
              <a:rPr dirty="0" sz="1600" spc="-25" b="1">
                <a:latin typeface="Calibri"/>
                <a:cs typeface="Calibri"/>
              </a:rPr>
              <a:t>w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3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op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30" b="1">
                <a:latin typeface="Calibri"/>
                <a:cs typeface="Calibri"/>
              </a:rPr>
              <a:t>r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on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35">
                <a:latin typeface="Calibri"/>
                <a:cs typeface="Calibri"/>
              </a:rPr>
              <a:t>a</a:t>
            </a:r>
            <a:r>
              <a:rPr dirty="0" sz="1600" spc="-125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ss</a:t>
            </a:r>
            <a:r>
              <a:rPr dirty="0" sz="1600" spc="-5">
                <a:latin typeface="Calibri"/>
                <a:cs typeface="Calibri"/>
              </a:rPr>
              <a:t> 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ac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4965" marR="759460" indent="-342265">
              <a:lnSpc>
                <a:spcPct val="100699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hl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di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su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. 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A</a:t>
            </a:r>
            <a:r>
              <a:rPr dirty="0" sz="1600" spc="-40" b="1">
                <a:latin typeface="Calibri"/>
                <a:cs typeface="Calibri"/>
              </a:rPr>
              <a:t>n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b="1">
                <a:latin typeface="Calibri"/>
                <a:cs typeface="Calibri"/>
              </a:rPr>
              <a:t>u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30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r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699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 spc="-10">
                <a:latin typeface="Calibri"/>
                <a:cs typeface="Calibri"/>
              </a:rPr>
              <a:t>Be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f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30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b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t</a:t>
            </a:r>
            <a:r>
              <a:rPr dirty="0" sz="1600" spc="-30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p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du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x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ha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rk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65">
                <a:latin typeface="Calibri"/>
                <a:cs typeface="Calibri"/>
              </a:rPr>
              <a:t>k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5600" marR="38735" indent="-342900">
              <a:lnSpc>
                <a:spcPct val="998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1600" spc="-5">
                <a:latin typeface="Calibri"/>
                <a:cs typeface="Calibri"/>
              </a:rPr>
              <a:t>Th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g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30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p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ha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ee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X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25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114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. 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f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ee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a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25" b="1">
                <a:latin typeface="Calibri"/>
                <a:cs typeface="Calibri"/>
              </a:rPr>
              <a:t>n</a:t>
            </a:r>
            <a:r>
              <a:rPr dirty="0" sz="1600" spc="-3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20" b="1">
                <a:latin typeface="Calibri"/>
                <a:cs typeface="Calibri"/>
              </a:rPr>
              <a:t>r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onn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on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93599" y="2571140"/>
            <a:ext cx="2641380" cy="240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48608" y="1156665"/>
            <a:ext cx="2848262" cy="14976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10911" y="6123114"/>
            <a:ext cx="62591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sou</a:t>
            </a:r>
            <a:r>
              <a:rPr dirty="0" sz="1000">
                <a:latin typeface="Calibri"/>
                <a:cs typeface="Calibri"/>
              </a:rPr>
              <a:t>r</a:t>
            </a:r>
            <a:r>
              <a:rPr dirty="0" sz="1000" spc="-5">
                <a:latin typeface="Calibri"/>
                <a:cs typeface="Calibri"/>
              </a:rPr>
              <a:t>ce: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ps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//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www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.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gree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dia.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l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ad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/x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l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erg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y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mm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uni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y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sola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gr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u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ns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ee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#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g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s.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PW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f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30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E</a:t>
            </a:r>
            <a:r>
              <a:rPr dirty="0" spc="5"/>
              <a:t>xa</a:t>
            </a:r>
            <a:r>
              <a:rPr dirty="0" spc="-5"/>
              <a:t>m</a:t>
            </a:r>
            <a:r>
              <a:rPr dirty="0" spc="-20"/>
              <a:t>p</a:t>
            </a:r>
            <a:r>
              <a:rPr dirty="0" spc="-15"/>
              <a:t>l</a:t>
            </a:r>
            <a:r>
              <a:rPr dirty="0" spc="5"/>
              <a:t>es</a:t>
            </a:r>
            <a:r>
              <a:rPr dirty="0"/>
              <a:t>: </a:t>
            </a:r>
            <a:r>
              <a:rPr dirty="0" spc="5"/>
              <a:t>M</a:t>
            </a:r>
            <a:r>
              <a:rPr dirty="0" spc="-15"/>
              <a:t>i</a:t>
            </a:r>
            <a:r>
              <a:rPr dirty="0" spc="-20"/>
              <a:t>nn</a:t>
            </a:r>
            <a:r>
              <a:rPr dirty="0" spc="5"/>
              <a:t>es</a:t>
            </a:r>
            <a:r>
              <a:rPr dirty="0" spc="-20"/>
              <a:t>o</a:t>
            </a:r>
            <a:r>
              <a:rPr dirty="0" spc="5"/>
              <a:t>t</a:t>
            </a:r>
            <a:r>
              <a:rPr dirty="0"/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38" y="1010411"/>
            <a:ext cx="5463540" cy="4722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16760" marR="76835" indent="-1927860">
              <a:lnSpc>
                <a:spcPts val="2130"/>
              </a:lnSpc>
            </a:pPr>
            <a:r>
              <a:rPr dirty="0" sz="1800" spc="-15" b="1">
                <a:latin typeface="Calibri"/>
                <a:cs typeface="Calibri"/>
              </a:rPr>
              <a:t>Thi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p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g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b="1">
                <a:latin typeface="Calibri"/>
                <a:cs typeface="Calibri"/>
              </a:rPr>
              <a:t>m </a:t>
            </a:r>
            <a:r>
              <a:rPr dirty="0" sz="1800" spc="-15" b="1">
                <a:latin typeface="Calibri"/>
                <a:cs typeface="Calibri"/>
              </a:rPr>
              <a:t>ha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b</a:t>
            </a:r>
            <a:r>
              <a:rPr dirty="0" sz="1800" spc="-10" b="1">
                <a:latin typeface="Calibri"/>
                <a:cs typeface="Calibri"/>
              </a:rPr>
              <a:t>ee</a:t>
            </a:r>
            <a:r>
              <a:rPr dirty="0" sz="1800" spc="-10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an</a:t>
            </a:r>
            <a:r>
              <a:rPr dirty="0" sz="1800" spc="-30" b="1">
                <a:latin typeface="Calibri"/>
                <a:cs typeface="Calibri"/>
              </a:rPr>
              <a:t>s</a:t>
            </a:r>
            <a:r>
              <a:rPr dirty="0" sz="1800" spc="-25" b="1">
                <a:latin typeface="Calibri"/>
                <a:cs typeface="Calibri"/>
              </a:rPr>
              <a:t>f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rm</a:t>
            </a:r>
            <a:r>
              <a:rPr dirty="0" sz="1800" spc="-30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20" b="1">
                <a:latin typeface="Calibri"/>
                <a:cs typeface="Calibri"/>
              </a:rPr>
              <a:t>v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3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5" b="1">
                <a:latin typeface="Calibri"/>
                <a:cs typeface="Calibri"/>
              </a:rPr>
              <a:t>h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</a:t>
            </a:r>
            <a:r>
              <a:rPr dirty="0" sz="1800" spc="-15" b="1">
                <a:latin typeface="Calibri"/>
                <a:cs typeface="Calibri"/>
              </a:rPr>
              <a:t>inn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so</a:t>
            </a:r>
            <a:r>
              <a:rPr dirty="0" sz="1800" spc="-3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5" b="1">
                <a:latin typeface="Calibri"/>
                <a:cs typeface="Calibri"/>
              </a:rPr>
              <a:t>g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5" b="1">
                <a:latin typeface="Calibri"/>
                <a:cs typeface="Calibri"/>
              </a:rPr>
              <a:t>r</a:t>
            </a:r>
            <a:r>
              <a:rPr dirty="0" sz="1800" spc="-65" b="1">
                <a:latin typeface="Calibri"/>
                <a:cs typeface="Calibri"/>
              </a:rPr>
              <a:t>k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b="1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marR="1222375" indent="-342900">
              <a:lnSpc>
                <a:spcPct val="100699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ma</a:t>
            </a:r>
            <a:r>
              <a:rPr dirty="0" sz="1600" b="1">
                <a:latin typeface="Calibri"/>
                <a:cs typeface="Calibri"/>
              </a:rPr>
              <a:t>j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b="1">
                <a:latin typeface="Calibri"/>
                <a:cs typeface="Calibri"/>
              </a:rPr>
              <a:t>r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o</a:t>
            </a:r>
            <a:r>
              <a:rPr dirty="0" sz="1600" spc="-20" b="1">
                <a:latin typeface="Calibri"/>
                <a:cs typeface="Calibri"/>
              </a:rPr>
              <a:t>v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h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ul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20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b="1">
                <a:latin typeface="Calibri"/>
                <a:cs typeface="Calibri"/>
              </a:rPr>
              <a:t>r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dirty="0" sz="1600" b="1">
                <a:latin typeface="Calibri"/>
                <a:cs typeface="Calibri"/>
              </a:rPr>
              <a:t>p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3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ng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20" b="1">
                <a:latin typeface="Calibri"/>
                <a:cs typeface="Calibri"/>
              </a:rPr>
              <a:t>v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25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ts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du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b="1">
                <a:latin typeface="Calibri"/>
                <a:cs typeface="Calibri"/>
              </a:rPr>
              <a:t>g 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1550">
              <a:latin typeface="Times New Roman"/>
              <a:cs typeface="Times New Roman"/>
            </a:endParaRPr>
          </a:p>
          <a:p>
            <a:pPr marL="354965" marR="264795" indent="-342265">
              <a:lnSpc>
                <a:spcPct val="100699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30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x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</a:t>
            </a:r>
            <a:r>
              <a:rPr dirty="0" sz="1600" spc="-10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t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ili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es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4965" marR="318770" indent="-342265">
              <a:lnSpc>
                <a:spcPct val="998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 </a:t>
            </a:r>
            <a:r>
              <a:rPr dirty="0" sz="1600" spc="-5">
                <a:latin typeface="Calibri"/>
                <a:cs typeface="Calibri"/>
              </a:rPr>
              <a:t>su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15">
                <a:latin typeface="Calibri"/>
                <a:cs typeface="Calibri"/>
              </a:rPr>
              <a:t>sc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een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b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popu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b="1">
                <a:latin typeface="Calibri"/>
                <a:cs typeface="Calibri"/>
              </a:rPr>
              <a:t>r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– </a:t>
            </a:r>
            <a:r>
              <a:rPr dirty="0" sz="1600" spc="5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4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z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699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j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n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b="1">
                <a:latin typeface="Calibri"/>
                <a:cs typeface="Calibri"/>
              </a:rPr>
              <a:t>g</a:t>
            </a:r>
            <a:r>
              <a:rPr dirty="0" sz="1600" spc="-35" b="1">
                <a:latin typeface="Calibri"/>
                <a:cs typeface="Calibri"/>
              </a:rPr>
              <a:t>y</a:t>
            </a:r>
            <a:r>
              <a:rPr dirty="0" sz="1600" spc="-5" b="1">
                <a:latin typeface="Calibri"/>
                <a:cs typeface="Calibri"/>
              </a:rPr>
              <a:t>-</a:t>
            </a:r>
            <a:r>
              <a:rPr dirty="0" sz="1600" spc="-20" b="1">
                <a:latin typeface="Calibri"/>
                <a:cs typeface="Calibri"/>
              </a:rPr>
              <a:t>e</a:t>
            </a:r>
            <a:r>
              <a:rPr dirty="0" sz="1600" spc="5" b="1">
                <a:latin typeface="Calibri"/>
                <a:cs typeface="Calibri"/>
              </a:rPr>
              <a:t>f</a:t>
            </a:r>
            <a:r>
              <a:rPr dirty="0" sz="1600" spc="5" b="1">
                <a:latin typeface="Calibri"/>
                <a:cs typeface="Calibri"/>
              </a:rPr>
              <a:t>f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p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o</a:t>
            </a:r>
            <a:r>
              <a:rPr dirty="0" sz="1600" spc="-10" b="1">
                <a:latin typeface="Calibri"/>
                <a:cs typeface="Calibri"/>
              </a:rPr>
              <a:t>v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25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b="1">
                <a:latin typeface="Calibri"/>
                <a:cs typeface="Calibri"/>
              </a:rPr>
              <a:t>o</a:t>
            </a:r>
            <a:r>
              <a:rPr dirty="0" sz="1600" spc="-5" b="1">
                <a:latin typeface="Calibri"/>
                <a:cs typeface="Calibri"/>
              </a:rPr>
              <a:t>mm</a:t>
            </a:r>
            <a:r>
              <a:rPr dirty="0" sz="1600" b="1">
                <a:latin typeface="Calibri"/>
                <a:cs typeface="Calibri"/>
              </a:rPr>
              <a:t>u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us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x</a:t>
            </a:r>
            <a:r>
              <a:rPr dirty="0" sz="1600" spc="-10" b="1">
                <a:latin typeface="Calibri"/>
                <a:cs typeface="Calibri"/>
              </a:rPr>
              <a:t>p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nd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ac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10">
                <a:latin typeface="Calibri"/>
                <a:cs typeface="Calibri"/>
              </a:rPr>
              <a:t>X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0">
                <a:latin typeface="Calibri"/>
                <a:cs typeface="Calibri"/>
              </a:rPr>
              <a:t>’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ic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err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09695" y="3117265"/>
            <a:ext cx="2404257" cy="2189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86500" y="1226986"/>
            <a:ext cx="2446751" cy="1425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10911" y="6123114"/>
            <a:ext cx="62591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sou</a:t>
            </a:r>
            <a:r>
              <a:rPr dirty="0" sz="1000">
                <a:latin typeface="Calibri"/>
                <a:cs typeface="Calibri"/>
              </a:rPr>
              <a:t>r</a:t>
            </a:r>
            <a:r>
              <a:rPr dirty="0" sz="1000" spc="-5">
                <a:latin typeface="Calibri"/>
                <a:cs typeface="Calibri"/>
              </a:rPr>
              <a:t>ce: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ps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//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www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gree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dia.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l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ad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/x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l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erg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y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mm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uni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y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sola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u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ns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ee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#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s.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PW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f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30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/>
              <a:t>E</a:t>
            </a:r>
            <a:r>
              <a:rPr dirty="0" sz="2400"/>
              <a:t>xam</a:t>
            </a:r>
            <a:r>
              <a:rPr dirty="0" sz="2400" spc="-20"/>
              <a:t>p</a:t>
            </a:r>
            <a:r>
              <a:rPr dirty="0" sz="2400" spc="-20"/>
              <a:t>l</a:t>
            </a:r>
            <a:r>
              <a:rPr dirty="0" sz="2400"/>
              <a:t>es:</a:t>
            </a:r>
            <a:r>
              <a:rPr dirty="0" sz="2400" spc="-5"/>
              <a:t> </a:t>
            </a:r>
            <a:r>
              <a:rPr dirty="0" sz="2400"/>
              <a:t>Ca</a:t>
            </a:r>
            <a:r>
              <a:rPr dirty="0" sz="2400" spc="-20"/>
              <a:t>li</a:t>
            </a:r>
            <a:r>
              <a:rPr dirty="0" sz="2400"/>
              <a:t>f</a:t>
            </a:r>
            <a:r>
              <a:rPr dirty="0" sz="2400" spc="-20"/>
              <a:t>o</a:t>
            </a:r>
            <a:r>
              <a:rPr dirty="0" sz="2400"/>
              <a:t>r</a:t>
            </a:r>
            <a:r>
              <a:rPr dirty="0" sz="2400" spc="-20"/>
              <a:t>n</a:t>
            </a:r>
            <a:r>
              <a:rPr dirty="0" sz="2400" spc="-20"/>
              <a:t>i</a:t>
            </a:r>
            <a:r>
              <a:rPr dirty="0" sz="2400"/>
              <a:t>a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881033" y="3589866"/>
            <a:ext cx="42333" cy="33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54388" y="3599450"/>
            <a:ext cx="3118570" cy="2495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51215" y="3596277"/>
            <a:ext cx="3123565" cy="2501265"/>
          </a:xfrm>
          <a:custGeom>
            <a:avLst/>
            <a:gdLst/>
            <a:ahLst/>
            <a:cxnLst/>
            <a:rect l="l" t="t" r="r" b="b"/>
            <a:pathLst>
              <a:path w="3123565" h="2501265">
                <a:moveTo>
                  <a:pt x="0" y="0"/>
                </a:moveTo>
                <a:lnTo>
                  <a:pt x="3123327" y="0"/>
                </a:lnTo>
                <a:lnTo>
                  <a:pt x="3123327" y="2500663"/>
                </a:lnTo>
                <a:lnTo>
                  <a:pt x="0" y="2500663"/>
                </a:lnTo>
                <a:lnTo>
                  <a:pt x="0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89566" y="3585633"/>
            <a:ext cx="38100" cy="338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65872" y="3599459"/>
            <a:ext cx="2909697" cy="24613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61111" y="3594690"/>
            <a:ext cx="2917825" cy="2470150"/>
          </a:xfrm>
          <a:custGeom>
            <a:avLst/>
            <a:gdLst/>
            <a:ahLst/>
            <a:cxnLst/>
            <a:rect l="l" t="t" r="r" b="b"/>
            <a:pathLst>
              <a:path w="2917825" h="2470150">
                <a:moveTo>
                  <a:pt x="0" y="0"/>
                </a:moveTo>
                <a:lnTo>
                  <a:pt x="2917734" y="0"/>
                </a:lnTo>
                <a:lnTo>
                  <a:pt x="2917734" y="2469642"/>
                </a:lnTo>
                <a:lnTo>
                  <a:pt x="0" y="2469642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26165" y="918279"/>
            <a:ext cx="8430895" cy="2567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26490">
              <a:lnSpc>
                <a:spcPct val="100000"/>
              </a:lnSpc>
            </a:pPr>
            <a:r>
              <a:rPr dirty="0" sz="1800" spc="-5" b="1">
                <a:latin typeface="Calibri"/>
                <a:cs typeface="Calibri"/>
              </a:rPr>
              <a:t>S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spc="-3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in</a:t>
            </a:r>
            <a:r>
              <a:rPr dirty="0" sz="1800" b="1">
                <a:latin typeface="Calibri"/>
                <a:cs typeface="Calibri"/>
              </a:rPr>
              <a:t>g 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d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t: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C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mmu</a:t>
            </a:r>
            <a:r>
              <a:rPr dirty="0" sz="1800" spc="-15" b="1">
                <a:latin typeface="Calibri"/>
                <a:cs typeface="Calibri"/>
              </a:rPr>
              <a:t>ni</a:t>
            </a:r>
            <a:r>
              <a:rPr dirty="0" sz="1800" spc="-10" b="1">
                <a:latin typeface="Calibri"/>
                <a:cs typeface="Calibri"/>
              </a:rPr>
              <a:t>ty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M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gr</a:t>
            </a:r>
            <a:r>
              <a:rPr dirty="0" sz="1800" spc="-15" b="1">
                <a:latin typeface="Calibri"/>
                <a:cs typeface="Calibri"/>
              </a:rPr>
              <a:t>id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eli</a:t>
            </a:r>
            <a:r>
              <a:rPr dirty="0" sz="1800" b="1">
                <a:latin typeface="Calibri"/>
                <a:cs typeface="Calibri"/>
              </a:rPr>
              <a:t>m</a:t>
            </a:r>
            <a:r>
              <a:rPr dirty="0" sz="1800" spc="-15" b="1">
                <a:latin typeface="Calibri"/>
                <a:cs typeface="Calibri"/>
              </a:rPr>
              <a:t>in</a:t>
            </a:r>
            <a:r>
              <a:rPr dirty="0" sz="1800" spc="-30" b="1">
                <a:latin typeface="Calibri"/>
                <a:cs typeface="Calibri"/>
              </a:rPr>
              <a:t>a</a:t>
            </a:r>
            <a:r>
              <a:rPr dirty="0" sz="1800" spc="-35" b="1">
                <a:latin typeface="Calibri"/>
                <a:cs typeface="Calibri"/>
              </a:rPr>
              <a:t>t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35" b="1">
                <a:latin typeface="Calibri"/>
                <a:cs typeface="Calibri"/>
              </a:rPr>
              <a:t>g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p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65" b="1">
                <a:latin typeface="Calibri"/>
                <a:cs typeface="Calibri"/>
              </a:rPr>
              <a:t>k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355600" marR="412115" indent="-342900">
              <a:lnSpc>
                <a:spcPts val="1900"/>
              </a:lnSpc>
              <a:spcBef>
                <a:spcPts val="128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30">
                <a:latin typeface="Calibri"/>
                <a:cs typeface="Calibri"/>
              </a:rPr>
              <a:t>k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rt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25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si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issi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j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65">
                <a:latin typeface="Calibri"/>
                <a:cs typeface="Calibri"/>
              </a:rPr>
              <a:t>k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su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x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+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354965" marR="670560" indent="-342265">
              <a:lnSpc>
                <a:spcPct val="100699"/>
              </a:lnSpc>
              <a:spcBef>
                <a:spcPts val="114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rt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su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J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2018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20">
                <a:latin typeface="Calibri"/>
                <a:cs typeface="Calibri"/>
              </a:rPr>
              <a:t>U</a:t>
            </a:r>
            <a:r>
              <a:rPr dirty="0" sz="160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ls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&amp;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q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4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-</a:t>
            </a:r>
            <a:r>
              <a:rPr dirty="0" sz="1600" spc="-5">
                <a:latin typeface="Calibri"/>
                <a:cs typeface="Calibri"/>
              </a:rPr>
              <a:t>fi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354965" marR="5080" indent="-342265">
              <a:lnSpc>
                <a:spcPct val="100699"/>
              </a:lnSpc>
              <a:spcBef>
                <a:spcPts val="116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600" spc="-5">
                <a:latin typeface="Calibri"/>
                <a:cs typeface="Calibri"/>
              </a:rPr>
              <a:t>Thi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ap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“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fi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ili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il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pla</a:t>
            </a:r>
            <a:r>
              <a:rPr dirty="0" sz="1600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x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4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pla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ee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25">
                <a:latin typeface="Calibri"/>
                <a:cs typeface="Calibri"/>
              </a:rPr>
              <a:t>.</a:t>
            </a:r>
            <a:r>
              <a:rPr dirty="0" sz="1600">
                <a:latin typeface="Calibri"/>
                <a:cs typeface="Calibri"/>
              </a:rPr>
              <a:t>”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25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4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32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1322386" y="6157481"/>
            <a:ext cx="650049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58850" marR="5080" indent="-946150">
              <a:lnSpc>
                <a:spcPct val="100000"/>
              </a:lnSpc>
            </a:pPr>
            <a:r>
              <a:rPr dirty="0" sz="1000">
                <a:latin typeface="Calibri"/>
                <a:cs typeface="Calibri"/>
              </a:rPr>
              <a:t>S</a:t>
            </a:r>
            <a:r>
              <a:rPr dirty="0" sz="1000" spc="-5">
                <a:latin typeface="Calibri"/>
                <a:cs typeface="Calibri"/>
              </a:rPr>
              <a:t>ou</a:t>
            </a:r>
            <a:r>
              <a:rPr dirty="0" sz="1000">
                <a:latin typeface="Calibri"/>
                <a:cs typeface="Calibri"/>
              </a:rPr>
              <a:t>r</a:t>
            </a:r>
            <a:r>
              <a:rPr dirty="0" sz="1000" spc="-5">
                <a:latin typeface="Calibri"/>
                <a:cs typeface="Calibri"/>
              </a:rPr>
              <a:t>ce: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ps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//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www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.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gree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dia.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l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ad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g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us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soli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erg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y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ge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pla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ce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ee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x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is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in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g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g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dirty="0" sz="10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plan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s?u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_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sou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ce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=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Dail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dirty="0" sz="1000" spc="5" u="sng">
                <a:solidFill>
                  <a:srgbClr val="0000FF"/>
                </a:solidFill>
                <a:latin typeface="Calibri"/>
                <a:cs typeface="Calibri"/>
              </a:rPr>
              <a:t>&amp;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_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</a:rPr>
              <a:t>me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diu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m=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</a:rPr>
              <a:t>em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ail</a:t>
            </a:r>
            <a:r>
              <a:rPr dirty="0" sz="1000" spc="5" u="sng">
                <a:solidFill>
                  <a:srgbClr val="0000FF"/>
                </a:solidFill>
                <a:latin typeface="Calibri"/>
                <a:cs typeface="Calibri"/>
              </a:rPr>
              <a:t>&amp;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_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pai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=</a:t>
            </a:r>
            <a:r>
              <a:rPr dirty="0" sz="1000" spc="-20" u="sng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TMDail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#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s.bi</a:t>
            </a:r>
            <a:r>
              <a:rPr dirty="0" sz="1000" spc="-15" u="sng">
                <a:solidFill>
                  <a:srgbClr val="0000FF"/>
                </a:solidFill>
                <a:latin typeface="Calibri"/>
                <a:cs typeface="Calibri"/>
              </a:rPr>
              <a:t>Wk</a:t>
            </a:r>
            <a:r>
              <a:rPr dirty="0" sz="1000" spc="-10" u="sng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000" spc="-5" u="sng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Ho</a:t>
            </a:r>
            <a:r>
              <a:rPr dirty="0" spc="-5"/>
              <a:t>m</a:t>
            </a:r>
            <a:r>
              <a:rPr dirty="0" spc="5"/>
              <a:t>e</a:t>
            </a:r>
            <a:r>
              <a:rPr dirty="0"/>
              <a:t>s &amp; </a:t>
            </a:r>
            <a:r>
              <a:rPr dirty="0" spc="-20"/>
              <a:t>bu</a:t>
            </a:r>
            <a:r>
              <a:rPr dirty="0" spc="-15"/>
              <a:t>il</a:t>
            </a:r>
            <a:r>
              <a:rPr dirty="0" spc="-20"/>
              <a:t>d</a:t>
            </a:r>
            <a:r>
              <a:rPr dirty="0" spc="-15"/>
              <a:t>i</a:t>
            </a:r>
            <a:r>
              <a:rPr dirty="0" spc="-20"/>
              <a:t>ng</a:t>
            </a:r>
            <a:r>
              <a:rPr dirty="0"/>
              <a:t>s </a:t>
            </a:r>
            <a:r>
              <a:rPr dirty="0" spc="5"/>
              <a:t>a</a:t>
            </a:r>
            <a:r>
              <a:rPr dirty="0" spc="-5"/>
              <a:t>r</a:t>
            </a:r>
            <a:r>
              <a:rPr dirty="0"/>
              <a:t>e </a:t>
            </a:r>
            <a:r>
              <a:rPr dirty="0" spc="-20"/>
              <a:t>g</a:t>
            </a:r>
            <a:r>
              <a:rPr dirty="0" spc="-5"/>
              <a:t>r</a:t>
            </a:r>
            <a:r>
              <a:rPr dirty="0" spc="-15"/>
              <a:t>i</a:t>
            </a:r>
            <a:r>
              <a:rPr dirty="0" spc="-20"/>
              <a:t>d</a:t>
            </a:r>
            <a:r>
              <a:rPr dirty="0" spc="-5"/>
              <a:t> </a:t>
            </a:r>
            <a:r>
              <a:rPr dirty="0" spc="-20"/>
              <a:t>p</a:t>
            </a:r>
            <a:r>
              <a:rPr dirty="0" spc="5"/>
              <a:t>a</a:t>
            </a:r>
            <a:r>
              <a:rPr dirty="0" spc="-5"/>
              <a:t>r</a:t>
            </a:r>
            <a:r>
              <a:rPr dirty="0" spc="5"/>
              <a:t>t</a:t>
            </a:r>
            <a:r>
              <a:rPr dirty="0" spc="-20"/>
              <a:t>n</a:t>
            </a:r>
            <a:r>
              <a:rPr dirty="0" spc="5"/>
              <a:t>e</a:t>
            </a:r>
            <a:r>
              <a:rPr dirty="0" spc="-5"/>
              <a:t>r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1468" y="995552"/>
            <a:ext cx="6604000" cy="946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85" b="1">
                <a:latin typeface="Calibri"/>
                <a:cs typeface="Calibri"/>
              </a:rPr>
              <a:t>W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15" b="1">
                <a:latin typeface="Calibri"/>
                <a:cs typeface="Calibri"/>
              </a:rPr>
              <a:t>ll</a:t>
            </a:r>
            <a:r>
              <a:rPr dirty="0" sz="2400" b="1">
                <a:latin typeface="Calibri"/>
                <a:cs typeface="Calibri"/>
              </a:rPr>
              <a:t>-</a:t>
            </a:r>
            <a:r>
              <a:rPr dirty="0" sz="2400" spc="-20" b="1">
                <a:latin typeface="Calibri"/>
                <a:cs typeface="Calibri"/>
              </a:rPr>
              <a:t>d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5" b="1">
                <a:latin typeface="Calibri"/>
                <a:cs typeface="Calibri"/>
              </a:rPr>
              <a:t>s</a:t>
            </a:r>
            <a:r>
              <a:rPr dirty="0" sz="2400" spc="-15" b="1">
                <a:latin typeface="Calibri"/>
                <a:cs typeface="Calibri"/>
              </a:rPr>
              <a:t>ign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15" b="1">
                <a:latin typeface="Calibri"/>
                <a:cs typeface="Calibri"/>
              </a:rPr>
              <a:t>d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spc="-20" b="1">
                <a:latin typeface="Calibri"/>
                <a:cs typeface="Calibri"/>
              </a:rPr>
              <a:t>n</a:t>
            </a:r>
            <a:r>
              <a:rPr dirty="0" sz="2400" spc="-15" b="1">
                <a:latin typeface="Calibri"/>
                <a:cs typeface="Calibri"/>
              </a:rPr>
              <a:t>d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w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15" b="1">
                <a:latin typeface="Calibri"/>
                <a:cs typeface="Calibri"/>
              </a:rPr>
              <a:t>ll</a:t>
            </a:r>
            <a:r>
              <a:rPr dirty="0" sz="2400" b="1">
                <a:latin typeface="Calibri"/>
                <a:cs typeface="Calibri"/>
              </a:rPr>
              <a:t>-</a:t>
            </a:r>
            <a:r>
              <a:rPr dirty="0" sz="2400" spc="-5" b="1">
                <a:latin typeface="Calibri"/>
                <a:cs typeface="Calibri"/>
              </a:rPr>
              <a:t>s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5" b="1">
                <a:latin typeface="Calibri"/>
                <a:cs typeface="Calibri"/>
              </a:rPr>
              <a:t>t</a:t>
            </a:r>
            <a:r>
              <a:rPr dirty="0" sz="2400" spc="-20" b="1">
                <a:latin typeface="Calibri"/>
                <a:cs typeface="Calibri"/>
              </a:rPr>
              <a:t>u</a:t>
            </a:r>
            <a:r>
              <a:rPr dirty="0" sz="2400" spc="-35" b="1">
                <a:latin typeface="Calibri"/>
                <a:cs typeface="Calibri"/>
              </a:rPr>
              <a:t>a</a:t>
            </a:r>
            <a:r>
              <a:rPr dirty="0" sz="2400" spc="-35" b="1">
                <a:latin typeface="Calibri"/>
                <a:cs typeface="Calibri"/>
              </a:rPr>
              <a:t>t</a:t>
            </a:r>
            <a:r>
              <a:rPr dirty="0" sz="2400" b="1">
                <a:latin typeface="Calibri"/>
                <a:cs typeface="Calibri"/>
              </a:rPr>
              <a:t>ed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Z</a:t>
            </a:r>
            <a:r>
              <a:rPr dirty="0" sz="2400" spc="-30" b="1">
                <a:latin typeface="Calibri"/>
                <a:cs typeface="Calibri"/>
              </a:rPr>
              <a:t>N</a:t>
            </a:r>
            <a:r>
              <a:rPr dirty="0" sz="2400" spc="-15" b="1">
                <a:latin typeface="Calibri"/>
                <a:cs typeface="Calibri"/>
              </a:rPr>
              <a:t>E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ho</a:t>
            </a:r>
            <a:r>
              <a:rPr dirty="0" sz="2400" spc="-5" b="1">
                <a:latin typeface="Calibri"/>
                <a:cs typeface="Calibri"/>
              </a:rPr>
              <a:t>m</a:t>
            </a:r>
            <a:r>
              <a:rPr dirty="0" sz="2400" b="1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0"/>
              </a:spcBef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a </a:t>
            </a:r>
            <a:r>
              <a:rPr dirty="0" sz="2000" spc="-45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 spc="-5">
                <a:latin typeface="Calibri"/>
                <a:cs typeface="Calibri"/>
              </a:rPr>
              <a:t>u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rt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 spc="-20">
                <a:latin typeface="Calibri"/>
                <a:cs typeface="Calibri"/>
              </a:rPr>
              <a:t>h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 spc="5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ou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ce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ix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20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n</a:t>
            </a:r>
            <a:r>
              <a:rPr dirty="0" sz="2000" spc="-15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>
                <a:latin typeface="Calibri"/>
                <a:cs typeface="Calibri"/>
              </a:rPr>
              <a:t> la</a:t>
            </a: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g</a:t>
            </a:r>
            <a:r>
              <a:rPr dirty="0" sz="2000" spc="-10">
                <a:latin typeface="Calibri"/>
                <a:cs typeface="Calibri"/>
              </a:rPr>
              <a:t>er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P</a:t>
            </a:r>
            <a:r>
              <a:rPr dirty="0" sz="2000">
                <a:latin typeface="Calibri"/>
                <a:cs typeface="Calibri"/>
              </a:rPr>
              <a:t>V a</a:t>
            </a:r>
            <a:r>
              <a:rPr dirty="0" sz="2000" spc="-10">
                <a:latin typeface="Calibri"/>
                <a:cs typeface="Calibri"/>
              </a:rPr>
              <a:t>r</a:t>
            </a:r>
            <a:r>
              <a:rPr dirty="0" sz="2000" spc="-50">
                <a:latin typeface="Calibri"/>
                <a:cs typeface="Calibri"/>
              </a:rPr>
              <a:t>r</a:t>
            </a:r>
            <a:r>
              <a:rPr dirty="0" sz="2000" spc="-35">
                <a:latin typeface="Calibri"/>
                <a:cs typeface="Calibri"/>
              </a:rPr>
              <a:t>a</a:t>
            </a:r>
            <a:r>
              <a:rPr dirty="0" sz="2000" spc="-35">
                <a:latin typeface="Calibri"/>
                <a:cs typeface="Calibri"/>
              </a:rPr>
              <a:t>y</a:t>
            </a:r>
            <a:r>
              <a:rPr dirty="0" sz="2000">
                <a:latin typeface="Calibri"/>
                <a:cs typeface="Calibri"/>
              </a:rPr>
              <a:t>s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15">
                <a:latin typeface="Calibri"/>
                <a:cs typeface="Calibri"/>
              </a:rPr>
              <a:t>mme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ial &amp;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ndu</a:t>
            </a:r>
            <a:r>
              <a:rPr dirty="0" sz="2000" spc="-2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 spc="-1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ial </a:t>
            </a:r>
            <a:r>
              <a:rPr dirty="0" sz="2000" spc="-2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 spc="-1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u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u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33906" y="938085"/>
            <a:ext cx="1287364" cy="533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989262"/>
            <a:ext cx="6318504" cy="3484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90871" y="1997930"/>
            <a:ext cx="4453128" cy="25059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32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Ho</a:t>
            </a:r>
            <a:r>
              <a:rPr dirty="0" spc="-5"/>
              <a:t>m</a:t>
            </a:r>
            <a:r>
              <a:rPr dirty="0" spc="5"/>
              <a:t>e</a:t>
            </a:r>
            <a:r>
              <a:rPr dirty="0"/>
              <a:t>s &amp; </a:t>
            </a:r>
            <a:r>
              <a:rPr dirty="0" spc="-20"/>
              <a:t>bu</a:t>
            </a:r>
            <a:r>
              <a:rPr dirty="0" spc="-15"/>
              <a:t>il</a:t>
            </a:r>
            <a:r>
              <a:rPr dirty="0" spc="-20"/>
              <a:t>d</a:t>
            </a:r>
            <a:r>
              <a:rPr dirty="0" spc="-15"/>
              <a:t>i</a:t>
            </a:r>
            <a:r>
              <a:rPr dirty="0" spc="-20"/>
              <a:t>ng</a:t>
            </a:r>
            <a:r>
              <a:rPr dirty="0"/>
              <a:t>s </a:t>
            </a:r>
            <a:r>
              <a:rPr dirty="0" spc="5"/>
              <a:t>a</a:t>
            </a:r>
            <a:r>
              <a:rPr dirty="0" spc="-5"/>
              <a:t>r</a:t>
            </a:r>
            <a:r>
              <a:rPr dirty="0"/>
              <a:t>e </a:t>
            </a:r>
            <a:r>
              <a:rPr dirty="0" spc="-20"/>
              <a:t>g</a:t>
            </a:r>
            <a:r>
              <a:rPr dirty="0" spc="-5"/>
              <a:t>r</a:t>
            </a:r>
            <a:r>
              <a:rPr dirty="0" spc="-15"/>
              <a:t>i</a:t>
            </a:r>
            <a:r>
              <a:rPr dirty="0" spc="-20"/>
              <a:t>d</a:t>
            </a:r>
            <a:r>
              <a:rPr dirty="0" spc="-5"/>
              <a:t> </a:t>
            </a:r>
            <a:r>
              <a:rPr dirty="0" spc="-20"/>
              <a:t>p</a:t>
            </a:r>
            <a:r>
              <a:rPr dirty="0" spc="5"/>
              <a:t>a</a:t>
            </a:r>
            <a:r>
              <a:rPr dirty="0" spc="-5"/>
              <a:t>r</a:t>
            </a:r>
            <a:r>
              <a:rPr dirty="0" spc="5"/>
              <a:t>t</a:t>
            </a:r>
            <a:r>
              <a:rPr dirty="0" spc="-20"/>
              <a:t>n</a:t>
            </a:r>
            <a:r>
              <a:rPr dirty="0" spc="5"/>
              <a:t>e</a:t>
            </a:r>
            <a:r>
              <a:rPr dirty="0" spc="-5"/>
              <a:t>r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5045" y="840930"/>
            <a:ext cx="6701790" cy="885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0" b="1">
                <a:latin typeface="Calibri"/>
                <a:cs typeface="Calibri"/>
              </a:rPr>
              <a:t>R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5" b="1">
                <a:latin typeface="Calibri"/>
                <a:cs typeface="Calibri"/>
              </a:rPr>
              <a:t>s</a:t>
            </a:r>
            <a:r>
              <a:rPr dirty="0" sz="2400" spc="-15" b="1">
                <a:latin typeface="Calibri"/>
                <a:cs typeface="Calibri"/>
              </a:rPr>
              <a:t>id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40" b="1">
                <a:latin typeface="Calibri"/>
                <a:cs typeface="Calibri"/>
              </a:rPr>
              <a:t>n</a:t>
            </a:r>
            <a:r>
              <a:rPr dirty="0" sz="2400" spc="-5" b="1">
                <a:latin typeface="Calibri"/>
                <a:cs typeface="Calibri"/>
              </a:rPr>
              <a:t>t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10" b="1">
                <a:latin typeface="Calibri"/>
                <a:cs typeface="Calibri"/>
              </a:rPr>
              <a:t>al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P</a:t>
            </a:r>
            <a:r>
              <a:rPr dirty="0" sz="2400" b="1">
                <a:latin typeface="Calibri"/>
                <a:cs typeface="Calibri"/>
              </a:rPr>
              <a:t>V 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spc="-5" b="1">
                <a:latin typeface="Calibri"/>
                <a:cs typeface="Calibri"/>
              </a:rPr>
              <a:t>r</a:t>
            </a:r>
            <a:r>
              <a:rPr dirty="0" sz="2400" spc="-55" b="1">
                <a:latin typeface="Calibri"/>
                <a:cs typeface="Calibri"/>
              </a:rPr>
              <a:t>r</a:t>
            </a:r>
            <a:r>
              <a:rPr dirty="0" sz="2400" spc="-60" b="1">
                <a:latin typeface="Calibri"/>
                <a:cs typeface="Calibri"/>
              </a:rPr>
              <a:t>a</a:t>
            </a:r>
            <a:r>
              <a:rPr dirty="0" sz="2400" spc="-30" b="1">
                <a:latin typeface="Calibri"/>
                <a:cs typeface="Calibri"/>
              </a:rPr>
              <a:t>y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15" b="1">
                <a:latin typeface="Calibri"/>
                <a:cs typeface="Calibri"/>
              </a:rPr>
              <a:t>n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c</a:t>
            </a:r>
            <a:r>
              <a:rPr dirty="0" sz="2400" spc="-20" b="1">
                <a:latin typeface="Calibri"/>
                <a:cs typeface="Calibri"/>
              </a:rPr>
              <a:t>o</a:t>
            </a:r>
            <a:r>
              <a:rPr dirty="0" sz="2400" spc="-5" b="1">
                <a:latin typeface="Calibri"/>
                <a:cs typeface="Calibri"/>
              </a:rPr>
              <a:t>mm</a:t>
            </a:r>
            <a:r>
              <a:rPr dirty="0" sz="2400" spc="-20" b="1">
                <a:latin typeface="Calibri"/>
                <a:cs typeface="Calibri"/>
              </a:rPr>
              <a:t>uni</a:t>
            </a:r>
            <a:r>
              <a:rPr dirty="0" sz="2400" spc="-5" b="1">
                <a:latin typeface="Calibri"/>
                <a:cs typeface="Calibri"/>
              </a:rPr>
              <a:t>t</a:t>
            </a:r>
            <a:r>
              <a:rPr dirty="0" sz="2400" spc="-15" b="1">
                <a:latin typeface="Calibri"/>
                <a:cs typeface="Calibri"/>
              </a:rPr>
              <a:t>y</a:t>
            </a:r>
            <a:r>
              <a:rPr dirty="0" sz="2400" spc="-5" b="1">
                <a:latin typeface="Calibri"/>
                <a:cs typeface="Calibri"/>
              </a:rPr>
              <a:t> m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5" b="1">
                <a:latin typeface="Calibri"/>
                <a:cs typeface="Calibri"/>
              </a:rPr>
              <a:t>c</a:t>
            </a:r>
            <a:r>
              <a:rPr dirty="0" sz="2400" spc="-35" b="1">
                <a:latin typeface="Calibri"/>
                <a:cs typeface="Calibri"/>
              </a:rPr>
              <a:t>r</a:t>
            </a:r>
            <a:r>
              <a:rPr dirty="0" sz="2400" spc="-20" b="1">
                <a:latin typeface="Calibri"/>
                <a:cs typeface="Calibri"/>
              </a:rPr>
              <a:t>o</a:t>
            </a:r>
            <a:r>
              <a:rPr dirty="0" sz="2400" spc="-5" b="1">
                <a:latin typeface="Calibri"/>
                <a:cs typeface="Calibri"/>
              </a:rPr>
              <a:t>gr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15" b="1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0"/>
              </a:spcBef>
            </a:pPr>
            <a:r>
              <a:rPr dirty="0" sz="1800" spc="-25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40">
                <a:latin typeface="Calibri"/>
                <a:cs typeface="Calibri"/>
              </a:rPr>
              <a:t>z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 o</a:t>
            </a:r>
            <a:r>
              <a:rPr dirty="0" sz="1800" spc="-5">
                <a:latin typeface="Calibri"/>
                <a:cs typeface="Calibri"/>
              </a:rPr>
              <a:t>p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tr</a:t>
            </a:r>
            <a:r>
              <a:rPr dirty="0" sz="1800">
                <a:latin typeface="Calibri"/>
                <a:cs typeface="Calibri"/>
              </a:rPr>
              <a:t>ibu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ai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20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-2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w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 spc="5">
                <a:latin typeface="Calibri"/>
                <a:cs typeface="Calibri"/>
              </a:rPr>
              <a:t>d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s 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5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si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-s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ec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5">
                <a:latin typeface="Calibri"/>
                <a:cs typeface="Calibri"/>
              </a:rPr>
              <a:t>em</a:t>
            </a:r>
            <a:r>
              <a:rPr dirty="0" sz="1800" spc="-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nd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ou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CC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 +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</a:t>
            </a:r>
            <a:r>
              <a:rPr dirty="0" sz="1800" spc="-150">
                <a:latin typeface="Calibri"/>
                <a:cs typeface="Calibri"/>
              </a:rPr>
              <a:t>P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pp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33906" y="938085"/>
            <a:ext cx="1287364" cy="533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856232"/>
            <a:ext cx="9144000" cy="4644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32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M</a:t>
            </a:r>
            <a:r>
              <a:rPr dirty="0" spc="-20"/>
              <a:t>ov</a:t>
            </a:r>
            <a:r>
              <a:rPr dirty="0" spc="-15"/>
              <a:t>i</a:t>
            </a:r>
            <a:r>
              <a:rPr dirty="0" spc="-20"/>
              <a:t>ng</a:t>
            </a:r>
            <a:r>
              <a:rPr dirty="0" spc="-5"/>
              <a:t> </a:t>
            </a:r>
            <a:r>
              <a:rPr dirty="0" spc="-20"/>
              <a:t>Fo</a:t>
            </a:r>
            <a:r>
              <a:rPr dirty="0" spc="-5"/>
              <a:t>r</a:t>
            </a:r>
            <a:r>
              <a:rPr dirty="0" spc="-30"/>
              <a:t>w</a:t>
            </a:r>
            <a:r>
              <a:rPr dirty="0"/>
              <a:t>a</a:t>
            </a:r>
            <a:r>
              <a:rPr dirty="0" spc="-5"/>
              <a:t>r</a:t>
            </a:r>
            <a:r>
              <a:rPr dirty="0" spc="-20"/>
              <a:t>d</a:t>
            </a:r>
            <a:r>
              <a:rPr dirty="0"/>
              <a:t>: </a:t>
            </a:r>
            <a:r>
              <a:rPr dirty="0" spc="-30"/>
              <a:t>P</a:t>
            </a:r>
            <a:r>
              <a:rPr dirty="0" spc="-20"/>
              <a:t>u</a:t>
            </a:r>
            <a:r>
              <a:rPr dirty="0"/>
              <a:t>e</a:t>
            </a:r>
            <a:r>
              <a:rPr dirty="0" spc="-5"/>
              <a:t>r</a:t>
            </a:r>
            <a:r>
              <a:rPr dirty="0" spc="-5"/>
              <a:t>t</a:t>
            </a:r>
            <a:r>
              <a:rPr dirty="0" spc="-20"/>
              <a:t>o</a:t>
            </a:r>
            <a:r>
              <a:rPr dirty="0" spc="-5"/>
              <a:t> </a:t>
            </a:r>
            <a:r>
              <a:rPr dirty="0"/>
              <a:t>R</a:t>
            </a:r>
            <a:r>
              <a:rPr dirty="0" spc="-15"/>
              <a:t>i</a:t>
            </a:r>
            <a:r>
              <a:rPr dirty="0" spc="-20"/>
              <a:t>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0593" y="985011"/>
            <a:ext cx="7590790" cy="1289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P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r</a:t>
            </a:r>
            <a:r>
              <a:rPr dirty="0" sz="1800" spc="-25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-</a:t>
            </a:r>
            <a:r>
              <a:rPr dirty="0" sz="1800" spc="-15" b="1">
                <a:latin typeface="Calibri"/>
                <a:cs typeface="Calibri"/>
              </a:rPr>
              <a:t>bu</a:t>
            </a:r>
            <a:r>
              <a:rPr dirty="0" sz="1800" spc="-15" b="1">
                <a:latin typeface="Calibri"/>
                <a:cs typeface="Calibri"/>
              </a:rPr>
              <a:t>il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H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ghl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g</a:t>
            </a:r>
            <a:r>
              <a:rPr dirty="0" sz="1800" spc="-30" b="1">
                <a:latin typeface="Calibri"/>
                <a:cs typeface="Calibri"/>
              </a:rPr>
              <a:t>h</a:t>
            </a:r>
            <a:r>
              <a:rPr dirty="0" sz="1800" spc="-10" b="1">
                <a:latin typeface="Calibri"/>
                <a:cs typeface="Calibri"/>
              </a:rPr>
              <a:t>ts</a:t>
            </a:r>
            <a:r>
              <a:rPr dirty="0" sz="1800" b="1">
                <a:latin typeface="Calibri"/>
                <a:cs typeface="Calibri"/>
              </a:rPr>
              <a:t> –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h</a:t>
            </a:r>
            <a:r>
              <a:rPr dirty="0" sz="1800" b="1">
                <a:latin typeface="Calibri"/>
                <a:cs typeface="Calibri"/>
              </a:rPr>
              <a:t>e </a:t>
            </a:r>
            <a:r>
              <a:rPr dirty="0" sz="1800" spc="5" b="1">
                <a:latin typeface="Calibri"/>
                <a:cs typeface="Calibri"/>
              </a:rPr>
              <a:t>“</a:t>
            </a:r>
            <a:r>
              <a:rPr dirty="0" sz="1800" spc="-10" b="1" u="heavy">
                <a:latin typeface="Calibri"/>
                <a:cs typeface="Calibri"/>
              </a:rPr>
              <a:t>B</a:t>
            </a:r>
            <a:r>
              <a:rPr dirty="0" sz="1800" spc="-15" b="1" u="heavy">
                <a:latin typeface="Calibri"/>
                <a:cs typeface="Calibri"/>
              </a:rPr>
              <a:t>uil</a:t>
            </a:r>
            <a:r>
              <a:rPr dirty="0" sz="1800" spc="-10" b="1" u="heavy">
                <a:latin typeface="Calibri"/>
                <a:cs typeface="Calibri"/>
              </a:rPr>
              <a:t>d</a:t>
            </a:r>
            <a:r>
              <a:rPr dirty="0" sz="1800" b="1" u="heavy">
                <a:latin typeface="Calibri"/>
                <a:cs typeface="Calibri"/>
              </a:rPr>
              <a:t> </a:t>
            </a:r>
            <a:r>
              <a:rPr dirty="0" sz="1800" spc="-10" b="1" u="heavy">
                <a:latin typeface="Calibri"/>
                <a:cs typeface="Calibri"/>
              </a:rPr>
              <a:t>B</a:t>
            </a:r>
            <a:r>
              <a:rPr dirty="0" sz="1800" spc="-15" b="1" u="heavy">
                <a:latin typeface="Calibri"/>
                <a:cs typeface="Calibri"/>
              </a:rPr>
              <a:t>a</a:t>
            </a:r>
            <a:r>
              <a:rPr dirty="0" sz="1800" spc="-5" b="1" u="heavy">
                <a:latin typeface="Calibri"/>
                <a:cs typeface="Calibri"/>
              </a:rPr>
              <a:t>c</a:t>
            </a:r>
            <a:r>
              <a:rPr dirty="0" sz="1800" spc="-10" b="1" u="heavy">
                <a:latin typeface="Calibri"/>
                <a:cs typeface="Calibri"/>
              </a:rPr>
              <a:t>k</a:t>
            </a:r>
            <a:r>
              <a:rPr dirty="0" sz="1800" spc="5" b="1" u="heavy">
                <a:latin typeface="Calibri"/>
                <a:cs typeface="Calibri"/>
              </a:rPr>
              <a:t> </a:t>
            </a:r>
            <a:r>
              <a:rPr dirty="0" sz="1800" spc="-10" b="1" u="heavy">
                <a:latin typeface="Calibri"/>
                <a:cs typeface="Calibri"/>
              </a:rPr>
              <a:t>B</a:t>
            </a:r>
            <a:r>
              <a:rPr dirty="0" sz="1800" spc="-30" b="1" u="heavy">
                <a:latin typeface="Calibri"/>
                <a:cs typeface="Calibri"/>
              </a:rPr>
              <a:t>et</a:t>
            </a:r>
            <a:r>
              <a:rPr dirty="0" sz="1800" spc="-35" b="1" u="heavy">
                <a:latin typeface="Calibri"/>
                <a:cs typeface="Calibri"/>
              </a:rPr>
              <a:t>t</a:t>
            </a:r>
            <a:r>
              <a:rPr dirty="0" sz="1800" spc="-10" b="1" u="heavy">
                <a:latin typeface="Calibri"/>
                <a:cs typeface="Calibri"/>
              </a:rPr>
              <a:t>e</a:t>
            </a:r>
            <a:r>
              <a:rPr dirty="0" sz="1800" spc="60" b="1" u="heavy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”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</a:t>
            </a:r>
            <a:r>
              <a:rPr dirty="0" sz="1800" spc="-15" b="1">
                <a:latin typeface="Calibri"/>
                <a:cs typeface="Calibri"/>
              </a:rPr>
              <a:t>la</a:t>
            </a:r>
            <a:r>
              <a:rPr dirty="0" sz="1800" spc="-10" b="1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050">
              <a:latin typeface="Times New Roman"/>
              <a:cs typeface="Times New Roman"/>
            </a:endParaRPr>
          </a:p>
          <a:p>
            <a:pPr algn="ctr" marL="12700" marR="5080">
              <a:lnSpc>
                <a:spcPct val="99800"/>
              </a:lnSpc>
            </a:pPr>
            <a:r>
              <a:rPr dirty="0" sz="1600" spc="-15">
                <a:latin typeface="Calibri"/>
                <a:cs typeface="Calibri"/>
              </a:rPr>
              <a:t>Pu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 a</a:t>
            </a:r>
            <a:r>
              <a:rPr dirty="0" sz="1600" spc="-5">
                <a:latin typeface="Calibri"/>
                <a:cs typeface="Calibri"/>
              </a:rPr>
              <a:t> uniqu</a:t>
            </a:r>
            <a:r>
              <a:rPr dirty="0" sz="1600">
                <a:latin typeface="Calibri"/>
                <a:cs typeface="Calibri"/>
              </a:rPr>
              <a:t>e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pp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rt</a:t>
            </a:r>
            <a:r>
              <a:rPr dirty="0" sz="1600" spc="-5">
                <a:latin typeface="Calibri"/>
                <a:cs typeface="Calibri"/>
              </a:rPr>
              <a:t>uni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buil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upd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em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21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1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hn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b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nablin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hin</a:t>
            </a:r>
            <a:r>
              <a:rPr dirty="0" sz="1600" spc="-15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tr</a:t>
            </a:r>
            <a:r>
              <a:rPr dirty="0" sz="1600" spc="-5">
                <a:latin typeface="Calibri"/>
                <a:cs typeface="Calibri"/>
              </a:rPr>
              <a:t>ibu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d.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712" y="4893229"/>
            <a:ext cx="7662545" cy="954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7815" marR="5080" indent="-285115">
              <a:lnSpc>
                <a:spcPts val="19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&amp;</a:t>
            </a:r>
            <a:r>
              <a:rPr dirty="0" sz="1600">
                <a:latin typeface="Calibri"/>
                <a:cs typeface="Calibri"/>
              </a:rPr>
              <a:t>D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fl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su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rr</a:t>
            </a:r>
            <a:r>
              <a:rPr dirty="0" sz="1600" spc="-15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U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68780" y="2359431"/>
            <a:ext cx="6206439" cy="2291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32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7933" y="5389033"/>
            <a:ext cx="8348132" cy="935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0850" y="5419204"/>
            <a:ext cx="8242300" cy="829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0850" y="5419206"/>
            <a:ext cx="8238490" cy="829310"/>
          </a:xfrm>
          <a:custGeom>
            <a:avLst/>
            <a:gdLst/>
            <a:ahLst/>
            <a:cxnLst/>
            <a:rect l="l" t="t" r="r" b="b"/>
            <a:pathLst>
              <a:path w="8238490" h="829310">
                <a:moveTo>
                  <a:pt x="0" y="138131"/>
                </a:moveTo>
                <a:lnTo>
                  <a:pt x="6705" y="95494"/>
                </a:lnTo>
                <a:lnTo>
                  <a:pt x="25416" y="58263"/>
                </a:lnTo>
                <a:lnTo>
                  <a:pt x="54022" y="28550"/>
                </a:lnTo>
                <a:lnTo>
                  <a:pt x="90413" y="8463"/>
                </a:lnTo>
                <a:lnTo>
                  <a:pt x="132479" y="113"/>
                </a:lnTo>
                <a:lnTo>
                  <a:pt x="8099966" y="0"/>
                </a:lnTo>
                <a:lnTo>
                  <a:pt x="8114649" y="771"/>
                </a:lnTo>
                <a:lnTo>
                  <a:pt x="8155718" y="11713"/>
                </a:lnTo>
                <a:lnTo>
                  <a:pt x="8190677" y="33956"/>
                </a:lnTo>
                <a:lnTo>
                  <a:pt x="8217415" y="65392"/>
                </a:lnTo>
                <a:lnTo>
                  <a:pt x="8233824" y="103909"/>
                </a:lnTo>
                <a:lnTo>
                  <a:pt x="8238096" y="690637"/>
                </a:lnTo>
                <a:lnTo>
                  <a:pt x="8237325" y="705320"/>
                </a:lnTo>
                <a:lnTo>
                  <a:pt x="8226383" y="746389"/>
                </a:lnTo>
                <a:lnTo>
                  <a:pt x="8204140" y="781349"/>
                </a:lnTo>
                <a:lnTo>
                  <a:pt x="8172704" y="808088"/>
                </a:lnTo>
                <a:lnTo>
                  <a:pt x="8134187" y="824497"/>
                </a:lnTo>
                <a:lnTo>
                  <a:pt x="138130" y="828769"/>
                </a:lnTo>
                <a:lnTo>
                  <a:pt x="123447" y="827998"/>
                </a:lnTo>
                <a:lnTo>
                  <a:pt x="82378" y="817055"/>
                </a:lnTo>
                <a:lnTo>
                  <a:pt x="47419" y="794812"/>
                </a:lnTo>
                <a:lnTo>
                  <a:pt x="20680" y="763376"/>
                </a:lnTo>
                <a:lnTo>
                  <a:pt x="4271" y="724859"/>
                </a:lnTo>
                <a:lnTo>
                  <a:pt x="0" y="138131"/>
                </a:lnTo>
                <a:close/>
              </a:path>
            </a:pathLst>
          </a:custGeom>
          <a:ln w="9520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M</a:t>
            </a:r>
            <a:r>
              <a:rPr dirty="0" spc="-20"/>
              <a:t>ov</a:t>
            </a:r>
            <a:r>
              <a:rPr dirty="0" spc="-15"/>
              <a:t>i</a:t>
            </a:r>
            <a:r>
              <a:rPr dirty="0" spc="-20"/>
              <a:t>ng</a:t>
            </a:r>
            <a:r>
              <a:rPr dirty="0" spc="-5"/>
              <a:t> </a:t>
            </a:r>
            <a:r>
              <a:rPr dirty="0" spc="-20"/>
              <a:t>Fo</a:t>
            </a:r>
            <a:r>
              <a:rPr dirty="0" spc="-5"/>
              <a:t>r</a:t>
            </a:r>
            <a:r>
              <a:rPr dirty="0" spc="-30"/>
              <a:t>w</a:t>
            </a:r>
            <a:r>
              <a:rPr dirty="0"/>
              <a:t>a</a:t>
            </a:r>
            <a:r>
              <a:rPr dirty="0" spc="-5"/>
              <a:t>r</a:t>
            </a:r>
            <a:r>
              <a:rPr dirty="0" spc="-20"/>
              <a:t>d</a:t>
            </a:r>
            <a:r>
              <a:rPr dirty="0"/>
              <a:t>: </a:t>
            </a:r>
            <a:r>
              <a:rPr dirty="0" spc="-30"/>
              <a:t>P</a:t>
            </a:r>
            <a:r>
              <a:rPr dirty="0" spc="-20"/>
              <a:t>u</a:t>
            </a:r>
            <a:r>
              <a:rPr dirty="0"/>
              <a:t>e</a:t>
            </a:r>
            <a:r>
              <a:rPr dirty="0" spc="-5"/>
              <a:t>r</a:t>
            </a:r>
            <a:r>
              <a:rPr dirty="0" spc="-5"/>
              <a:t>t</a:t>
            </a:r>
            <a:r>
              <a:rPr dirty="0" spc="-20"/>
              <a:t>o</a:t>
            </a:r>
            <a:r>
              <a:rPr dirty="0" spc="-5"/>
              <a:t> </a:t>
            </a:r>
            <a:r>
              <a:rPr dirty="0"/>
              <a:t>R</a:t>
            </a:r>
            <a:r>
              <a:rPr dirty="0" spc="-15"/>
              <a:t>i</a:t>
            </a:r>
            <a:r>
              <a:rPr dirty="0" spc="-20"/>
              <a:t>co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0432" y="1038985"/>
            <a:ext cx="8115934" cy="5043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858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P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r</a:t>
            </a:r>
            <a:r>
              <a:rPr dirty="0" sz="1800" spc="-25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-</a:t>
            </a:r>
            <a:r>
              <a:rPr dirty="0" sz="1800" spc="-15" b="1">
                <a:latin typeface="Calibri"/>
                <a:cs typeface="Calibri"/>
              </a:rPr>
              <a:t>bu</a:t>
            </a:r>
            <a:r>
              <a:rPr dirty="0" sz="1800" spc="-15" b="1">
                <a:latin typeface="Calibri"/>
                <a:cs typeface="Calibri"/>
              </a:rPr>
              <a:t>il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H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ghl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g</a:t>
            </a:r>
            <a:r>
              <a:rPr dirty="0" sz="1800" spc="-30" b="1">
                <a:latin typeface="Calibri"/>
                <a:cs typeface="Calibri"/>
              </a:rPr>
              <a:t>h</a:t>
            </a:r>
            <a:r>
              <a:rPr dirty="0" sz="1800" spc="-10" b="1">
                <a:latin typeface="Calibri"/>
                <a:cs typeface="Calibri"/>
              </a:rPr>
              <a:t>ts</a:t>
            </a:r>
            <a:r>
              <a:rPr dirty="0" sz="1800" b="1">
                <a:latin typeface="Calibri"/>
                <a:cs typeface="Calibri"/>
              </a:rPr>
              <a:t> –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h</a:t>
            </a:r>
            <a:r>
              <a:rPr dirty="0" sz="1800" b="1">
                <a:latin typeface="Calibri"/>
                <a:cs typeface="Calibri"/>
              </a:rPr>
              <a:t>e </a:t>
            </a:r>
            <a:r>
              <a:rPr dirty="0" sz="1800" spc="5" b="1">
                <a:latin typeface="Calibri"/>
                <a:cs typeface="Calibri"/>
              </a:rPr>
              <a:t>“</a:t>
            </a:r>
            <a:r>
              <a:rPr dirty="0" sz="1800" spc="-10" b="1" u="heavy">
                <a:latin typeface="Calibri"/>
                <a:cs typeface="Calibri"/>
              </a:rPr>
              <a:t>B</a:t>
            </a:r>
            <a:r>
              <a:rPr dirty="0" sz="1800" spc="-15" b="1" u="heavy">
                <a:latin typeface="Calibri"/>
                <a:cs typeface="Calibri"/>
              </a:rPr>
              <a:t>uil</a:t>
            </a:r>
            <a:r>
              <a:rPr dirty="0" sz="1800" spc="-10" b="1" u="heavy">
                <a:latin typeface="Calibri"/>
                <a:cs typeface="Calibri"/>
              </a:rPr>
              <a:t>d</a:t>
            </a:r>
            <a:r>
              <a:rPr dirty="0" sz="1800" b="1" u="heavy">
                <a:latin typeface="Calibri"/>
                <a:cs typeface="Calibri"/>
              </a:rPr>
              <a:t> </a:t>
            </a:r>
            <a:r>
              <a:rPr dirty="0" sz="1800" spc="-10" b="1" u="heavy">
                <a:latin typeface="Calibri"/>
                <a:cs typeface="Calibri"/>
              </a:rPr>
              <a:t>B</a:t>
            </a:r>
            <a:r>
              <a:rPr dirty="0" sz="1800" spc="-15" b="1" u="heavy">
                <a:latin typeface="Calibri"/>
                <a:cs typeface="Calibri"/>
              </a:rPr>
              <a:t>a</a:t>
            </a:r>
            <a:r>
              <a:rPr dirty="0" sz="1800" spc="-5" b="1" u="heavy">
                <a:latin typeface="Calibri"/>
                <a:cs typeface="Calibri"/>
              </a:rPr>
              <a:t>c</a:t>
            </a:r>
            <a:r>
              <a:rPr dirty="0" sz="1800" spc="-10" b="1" u="heavy">
                <a:latin typeface="Calibri"/>
                <a:cs typeface="Calibri"/>
              </a:rPr>
              <a:t>k</a:t>
            </a:r>
            <a:r>
              <a:rPr dirty="0" sz="1800" spc="5" b="1" u="heavy">
                <a:latin typeface="Calibri"/>
                <a:cs typeface="Calibri"/>
              </a:rPr>
              <a:t> </a:t>
            </a:r>
            <a:r>
              <a:rPr dirty="0" sz="1800" spc="-10" b="1" u="heavy">
                <a:latin typeface="Calibri"/>
                <a:cs typeface="Calibri"/>
              </a:rPr>
              <a:t>B</a:t>
            </a:r>
            <a:r>
              <a:rPr dirty="0" sz="1800" spc="-30" b="1" u="heavy">
                <a:latin typeface="Calibri"/>
                <a:cs typeface="Calibri"/>
              </a:rPr>
              <a:t>et</a:t>
            </a:r>
            <a:r>
              <a:rPr dirty="0" sz="1800" spc="-35" b="1" u="heavy">
                <a:latin typeface="Calibri"/>
                <a:cs typeface="Calibri"/>
              </a:rPr>
              <a:t>t</a:t>
            </a:r>
            <a:r>
              <a:rPr dirty="0" sz="1800" spc="-10" b="1" u="heavy">
                <a:latin typeface="Calibri"/>
                <a:cs typeface="Calibri"/>
              </a:rPr>
              <a:t>e</a:t>
            </a:r>
            <a:r>
              <a:rPr dirty="0" sz="1800" spc="60" b="1" u="heavy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”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</a:t>
            </a:r>
            <a:r>
              <a:rPr dirty="0" sz="1800" spc="-15" b="1">
                <a:latin typeface="Calibri"/>
                <a:cs typeface="Calibri"/>
              </a:rPr>
              <a:t>la</a:t>
            </a:r>
            <a:r>
              <a:rPr dirty="0" sz="1800" spc="-10" b="1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650">
              <a:latin typeface="Times New Roman"/>
              <a:cs typeface="Times New Roman"/>
            </a:endParaRPr>
          </a:p>
          <a:p>
            <a:pPr marL="297815" marR="2239645" indent="-285115">
              <a:lnSpc>
                <a:spcPct val="100099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14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: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ma</a:t>
            </a:r>
            <a:r>
              <a:rPr dirty="0" sz="1600" spc="5">
                <a:latin typeface="Calibri"/>
                <a:cs typeface="Calibri"/>
              </a:rPr>
              <a:t>j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x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ert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lu</a:t>
            </a:r>
            <a:r>
              <a:rPr dirty="0" sz="1600" spc="-5">
                <a:latin typeface="Calibri"/>
                <a:cs typeface="Calibri"/>
              </a:rPr>
              <a:t>din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: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4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125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is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&amp;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>
                <a:latin typeface="Calibri"/>
                <a:cs typeface="Calibri"/>
              </a:rPr>
              <a:t> 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sl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DO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S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130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4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125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4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nsu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1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15">
                <a:latin typeface="Calibri"/>
                <a:cs typeface="Calibri"/>
              </a:rPr>
              <a:t>NN</a:t>
            </a:r>
            <a:r>
              <a:rPr dirty="0" sz="1600" spc="1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z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ns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5"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97815" marR="2393950" indent="-285115">
              <a:lnSpc>
                <a:spcPct val="100699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10" b="1">
                <a:latin typeface="Calibri"/>
                <a:cs typeface="Calibri"/>
              </a:rPr>
              <a:t>G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:</a:t>
            </a:r>
            <a:r>
              <a:rPr dirty="0" sz="1600" spc="-5">
                <a:latin typeface="Calibri"/>
                <a:cs typeface="Calibri"/>
              </a:rPr>
              <a:t> Impl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sili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nin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as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gn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inc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apabi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Pu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5">
                <a:latin typeface="Calibri"/>
                <a:cs typeface="Calibri"/>
              </a:rPr>
              <a:t>’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ms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97815" marR="2182495" indent="-285115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25" b="1">
                <a:latin typeface="Calibri"/>
                <a:cs typeface="Calibri"/>
              </a:rPr>
              <a:t>R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nd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on</a:t>
            </a:r>
            <a:r>
              <a:rPr dirty="0" sz="1600" spc="-5">
                <a:latin typeface="Calibri"/>
                <a:cs typeface="Calibri"/>
              </a:rPr>
              <a:t>: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gi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ms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su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mic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id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t,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f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t,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su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nsu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5">
                <a:latin typeface="Calibri"/>
                <a:cs typeface="Calibri"/>
              </a:rPr>
              <a:t>RE</a:t>
            </a:r>
            <a:r>
              <a:rPr dirty="0" sz="1600" spc="-130">
                <a:latin typeface="Calibri"/>
                <a:cs typeface="Calibri"/>
              </a:rPr>
              <a:t>P</a:t>
            </a:r>
            <a:r>
              <a:rPr dirty="0" sz="1600" spc="-75">
                <a:latin typeface="Calibri"/>
                <a:cs typeface="Calibri"/>
              </a:rPr>
              <a:t>A</a:t>
            </a:r>
            <a:r>
              <a:rPr dirty="0" sz="1600" spc="-105">
                <a:latin typeface="Calibri"/>
                <a:cs typeface="Calibri"/>
              </a:rPr>
              <a:t>’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250">
              <a:latin typeface="Times New Roman"/>
              <a:cs typeface="Times New Roman"/>
            </a:endParaRPr>
          </a:p>
          <a:p>
            <a:pPr marL="314325" marR="5080" indent="382270">
              <a:lnSpc>
                <a:spcPts val="1900"/>
              </a:lnSpc>
            </a:pPr>
            <a:r>
              <a:rPr dirty="0" sz="1600" spc="-15" b="1">
                <a:latin typeface="Arial"/>
                <a:cs typeface="Arial"/>
              </a:rPr>
              <a:t>Th</a:t>
            </a:r>
            <a:r>
              <a:rPr dirty="0" sz="1600" b="1">
                <a:latin typeface="Arial"/>
                <a:cs typeface="Arial"/>
              </a:rPr>
              <a:t>i</a:t>
            </a:r>
            <a:r>
              <a:rPr dirty="0" sz="1600" b="1">
                <a:latin typeface="Arial"/>
                <a:cs typeface="Arial"/>
              </a:rPr>
              <a:t>s m</a:t>
            </a:r>
            <a:r>
              <a:rPr dirty="0" sz="1600" spc="-15" b="1">
                <a:latin typeface="Arial"/>
                <a:cs typeface="Arial"/>
              </a:rPr>
              <a:t>ode</a:t>
            </a:r>
            <a:r>
              <a:rPr dirty="0" sz="1600" spc="-10" b="1">
                <a:latin typeface="Arial"/>
                <a:cs typeface="Arial"/>
              </a:rPr>
              <a:t>rn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po</a:t>
            </a:r>
            <a:r>
              <a:rPr dirty="0" sz="1600" spc="-10" b="1">
                <a:latin typeface="Arial"/>
                <a:cs typeface="Arial"/>
              </a:rPr>
              <a:t>w</a:t>
            </a:r>
            <a:r>
              <a:rPr dirty="0" sz="1600" spc="-5" b="1">
                <a:latin typeface="Arial"/>
                <a:cs typeface="Arial"/>
              </a:rPr>
              <a:t>e</a:t>
            </a:r>
            <a:r>
              <a:rPr dirty="0" sz="1600" b="1">
                <a:latin typeface="Arial"/>
                <a:cs typeface="Arial"/>
              </a:rPr>
              <a:t>r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sys</a:t>
            </a:r>
            <a:r>
              <a:rPr dirty="0" sz="1600" spc="5" b="1">
                <a:latin typeface="Arial"/>
                <a:cs typeface="Arial"/>
              </a:rPr>
              <a:t>t</a:t>
            </a:r>
            <a:r>
              <a:rPr dirty="0" sz="1600" spc="-5" b="1">
                <a:latin typeface="Arial"/>
                <a:cs typeface="Arial"/>
              </a:rPr>
              <a:t>e</a:t>
            </a:r>
            <a:r>
              <a:rPr dirty="0" sz="1600" b="1">
                <a:latin typeface="Arial"/>
                <a:cs typeface="Arial"/>
              </a:rPr>
              <a:t>m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des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-15" b="1">
                <a:latin typeface="Arial"/>
                <a:cs typeface="Arial"/>
              </a:rPr>
              <a:t>g</a:t>
            </a:r>
            <a:r>
              <a:rPr dirty="0" sz="1600" spc="-10" b="1">
                <a:latin typeface="Arial"/>
                <a:cs typeface="Arial"/>
              </a:rPr>
              <a:t>n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wil</a:t>
            </a:r>
            <a:r>
              <a:rPr dirty="0" sz="1600" spc="-5" b="1">
                <a:latin typeface="Arial"/>
                <a:cs typeface="Arial"/>
              </a:rPr>
              <a:t>l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se</a:t>
            </a:r>
            <a:r>
              <a:rPr dirty="0" sz="1600" b="1">
                <a:latin typeface="Arial"/>
                <a:cs typeface="Arial"/>
              </a:rPr>
              <a:t>t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 m</a:t>
            </a:r>
            <a:r>
              <a:rPr dirty="0" sz="1600" spc="-15" b="1">
                <a:latin typeface="Arial"/>
                <a:cs typeface="Arial"/>
              </a:rPr>
              <a:t>ode</a:t>
            </a:r>
            <a:r>
              <a:rPr dirty="0" sz="1600" spc="-5" b="1">
                <a:latin typeface="Arial"/>
                <a:cs typeface="Arial"/>
              </a:rPr>
              <a:t>l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f</a:t>
            </a:r>
            <a:r>
              <a:rPr dirty="0" sz="1600" spc="-5" b="1">
                <a:latin typeface="Arial"/>
                <a:cs typeface="Arial"/>
              </a:rPr>
              <a:t>o</a:t>
            </a:r>
            <a:r>
              <a:rPr dirty="0" sz="1600" b="1">
                <a:latin typeface="Arial"/>
                <a:cs typeface="Arial"/>
              </a:rPr>
              <a:t>r</a:t>
            </a:r>
            <a:r>
              <a:rPr dirty="0" sz="1600" spc="5" b="1">
                <a:latin typeface="Arial"/>
                <a:cs typeface="Arial"/>
              </a:rPr>
              <a:t> t</a:t>
            </a:r>
            <a:r>
              <a:rPr dirty="0" sz="1600" spc="-15" b="1">
                <a:latin typeface="Arial"/>
                <a:cs typeface="Arial"/>
              </a:rPr>
              <a:t>h</a:t>
            </a:r>
            <a:r>
              <a:rPr dirty="0" sz="1600" spc="-10" b="1">
                <a:latin typeface="Arial"/>
                <a:cs typeface="Arial"/>
              </a:rPr>
              <a:t>e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i</a:t>
            </a:r>
            <a:r>
              <a:rPr dirty="0" sz="1600" spc="-15" b="1">
                <a:latin typeface="Arial"/>
                <a:cs typeface="Arial"/>
              </a:rPr>
              <a:t>ndus</a:t>
            </a:r>
            <a:r>
              <a:rPr dirty="0" sz="1600" spc="-5" b="1">
                <a:latin typeface="Arial"/>
                <a:cs typeface="Arial"/>
              </a:rPr>
              <a:t>t</a:t>
            </a:r>
            <a:r>
              <a:rPr dirty="0" sz="1600" b="1">
                <a:latin typeface="Arial"/>
                <a:cs typeface="Arial"/>
              </a:rPr>
              <a:t>ry </a:t>
            </a:r>
            <a:r>
              <a:rPr dirty="0" sz="1600" spc="-10" b="1">
                <a:latin typeface="Arial"/>
                <a:cs typeface="Arial"/>
              </a:rPr>
              <a:t>w</a:t>
            </a:r>
            <a:r>
              <a:rPr dirty="0" sz="1600" spc="-15" b="1">
                <a:latin typeface="Arial"/>
                <a:cs typeface="Arial"/>
              </a:rPr>
              <a:t>h</a:t>
            </a:r>
            <a:r>
              <a:rPr dirty="0" sz="1600" b="1">
                <a:latin typeface="Arial"/>
                <a:cs typeface="Arial"/>
              </a:rPr>
              <a:t>il</a:t>
            </a:r>
            <a:r>
              <a:rPr dirty="0" sz="1600" b="1">
                <a:latin typeface="Arial"/>
                <a:cs typeface="Arial"/>
              </a:rPr>
              <a:t>e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p</a:t>
            </a:r>
            <a:r>
              <a:rPr dirty="0" sz="1600" b="1">
                <a:latin typeface="Arial"/>
                <a:cs typeface="Arial"/>
              </a:rPr>
              <a:t>r</a:t>
            </a:r>
            <a:r>
              <a:rPr dirty="0" sz="1600" spc="-5" b="1">
                <a:latin typeface="Arial"/>
                <a:cs typeface="Arial"/>
              </a:rPr>
              <a:t>o</a:t>
            </a:r>
            <a:r>
              <a:rPr dirty="0" sz="1600" b="1">
                <a:latin typeface="Arial"/>
                <a:cs typeface="Arial"/>
              </a:rPr>
              <a:t>m</a:t>
            </a:r>
            <a:r>
              <a:rPr dirty="0" sz="1600" spc="-15" b="1">
                <a:latin typeface="Arial"/>
                <a:cs typeface="Arial"/>
              </a:rPr>
              <a:t>o</a:t>
            </a:r>
            <a:r>
              <a:rPr dirty="0" sz="1600" b="1">
                <a:latin typeface="Arial"/>
                <a:cs typeface="Arial"/>
              </a:rPr>
              <a:t>ti</a:t>
            </a:r>
            <a:r>
              <a:rPr dirty="0" sz="1600" spc="-15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g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p</a:t>
            </a:r>
            <a:r>
              <a:rPr dirty="0" sz="1600" b="1">
                <a:latin typeface="Arial"/>
                <a:cs typeface="Arial"/>
              </a:rPr>
              <a:t>r</a:t>
            </a:r>
            <a:r>
              <a:rPr dirty="0" sz="1600" b="1">
                <a:latin typeface="Arial"/>
                <a:cs typeface="Arial"/>
              </a:rPr>
              <a:t>i</a:t>
            </a:r>
            <a:r>
              <a:rPr dirty="0" sz="1600" spc="-5" b="1">
                <a:latin typeface="Arial"/>
                <a:cs typeface="Arial"/>
              </a:rPr>
              <a:t>va</a:t>
            </a:r>
            <a:r>
              <a:rPr dirty="0" sz="1600" spc="5" b="1">
                <a:latin typeface="Arial"/>
                <a:cs typeface="Arial"/>
              </a:rPr>
              <a:t>t</a:t>
            </a:r>
            <a:r>
              <a:rPr dirty="0" sz="1600" b="1">
                <a:latin typeface="Arial"/>
                <a:cs typeface="Arial"/>
              </a:rPr>
              <a:t>e </a:t>
            </a:r>
            <a:r>
              <a:rPr dirty="0" sz="1600" b="1">
                <a:latin typeface="Arial"/>
                <a:cs typeface="Arial"/>
              </a:rPr>
              <a:t>i</a:t>
            </a:r>
            <a:r>
              <a:rPr dirty="0" sz="1600" spc="-5" b="1">
                <a:latin typeface="Arial"/>
                <a:cs typeface="Arial"/>
              </a:rPr>
              <a:t>nves</a:t>
            </a:r>
            <a:r>
              <a:rPr dirty="0" sz="1600" b="1">
                <a:latin typeface="Arial"/>
                <a:cs typeface="Arial"/>
              </a:rPr>
              <a:t>tm</a:t>
            </a:r>
            <a:r>
              <a:rPr dirty="0" sz="1600" spc="-5" b="1">
                <a:latin typeface="Arial"/>
                <a:cs typeface="Arial"/>
              </a:rPr>
              <a:t>en</a:t>
            </a:r>
            <a:r>
              <a:rPr dirty="0" sz="1600" spc="5" b="1">
                <a:latin typeface="Arial"/>
                <a:cs typeface="Arial"/>
              </a:rPr>
              <a:t>t</a:t>
            </a:r>
            <a:r>
              <a:rPr dirty="0" sz="1600" b="1">
                <a:latin typeface="Arial"/>
                <a:cs typeface="Arial"/>
              </a:rPr>
              <a:t>s </a:t>
            </a:r>
            <a:r>
              <a:rPr dirty="0" sz="1600" b="1">
                <a:latin typeface="Arial"/>
                <a:cs typeface="Arial"/>
              </a:rPr>
              <a:t>i</a:t>
            </a:r>
            <a:r>
              <a:rPr dirty="0" sz="1600" spc="-10" b="1">
                <a:latin typeface="Arial"/>
                <a:cs typeface="Arial"/>
              </a:rPr>
              <a:t>n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t</a:t>
            </a:r>
            <a:r>
              <a:rPr dirty="0" sz="1600" spc="-15" b="1">
                <a:latin typeface="Arial"/>
                <a:cs typeface="Arial"/>
              </a:rPr>
              <a:t>h</a:t>
            </a:r>
            <a:r>
              <a:rPr dirty="0" sz="1600" spc="-10" b="1">
                <a:latin typeface="Arial"/>
                <a:cs typeface="Arial"/>
              </a:rPr>
              <a:t>e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us</a:t>
            </a:r>
            <a:r>
              <a:rPr dirty="0" sz="1600" b="1">
                <a:latin typeface="Arial"/>
                <a:cs typeface="Arial"/>
              </a:rPr>
              <a:t>e </a:t>
            </a:r>
            <a:r>
              <a:rPr dirty="0" sz="1600" spc="-15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f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c</a:t>
            </a:r>
            <a:r>
              <a:rPr dirty="0" sz="1600" b="1">
                <a:latin typeface="Arial"/>
                <a:cs typeface="Arial"/>
              </a:rPr>
              <a:t>l</a:t>
            </a:r>
            <a:r>
              <a:rPr dirty="0" sz="1600" spc="-5" b="1">
                <a:latin typeface="Arial"/>
                <a:cs typeface="Arial"/>
              </a:rPr>
              <a:t>ea</a:t>
            </a:r>
            <a:r>
              <a:rPr dirty="0" sz="1600" b="1">
                <a:latin typeface="Arial"/>
                <a:cs typeface="Arial"/>
              </a:rPr>
              <a:t>n </a:t>
            </a:r>
            <a:r>
              <a:rPr dirty="0" sz="1600" spc="-5" b="1">
                <a:latin typeface="Arial"/>
                <a:cs typeface="Arial"/>
              </a:rPr>
              <a:t>ene</a:t>
            </a:r>
            <a:r>
              <a:rPr dirty="0" sz="1600" b="1">
                <a:latin typeface="Arial"/>
                <a:cs typeface="Arial"/>
              </a:rPr>
              <a:t>r</a:t>
            </a:r>
            <a:r>
              <a:rPr dirty="0" sz="1600" spc="-15" b="1">
                <a:latin typeface="Arial"/>
                <a:cs typeface="Arial"/>
              </a:rPr>
              <a:t>g</a:t>
            </a:r>
            <a:r>
              <a:rPr dirty="0" sz="1600" spc="-10" b="1">
                <a:latin typeface="Arial"/>
                <a:cs typeface="Arial"/>
              </a:rPr>
              <a:t>y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f</a:t>
            </a:r>
            <a:r>
              <a:rPr dirty="0" sz="1600" spc="-5" b="1">
                <a:latin typeface="Arial"/>
                <a:cs typeface="Arial"/>
              </a:rPr>
              <a:t>o</a:t>
            </a:r>
            <a:r>
              <a:rPr dirty="0" sz="1600" b="1">
                <a:latin typeface="Arial"/>
                <a:cs typeface="Arial"/>
              </a:rPr>
              <a:t>r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 </a:t>
            </a:r>
            <a:r>
              <a:rPr dirty="0" sz="1600" b="1">
                <a:latin typeface="Arial"/>
                <a:cs typeface="Arial"/>
              </a:rPr>
              <a:t>l</a:t>
            </a:r>
            <a:r>
              <a:rPr dirty="0" sz="1600" spc="-15" b="1">
                <a:latin typeface="Arial"/>
                <a:cs typeface="Arial"/>
              </a:rPr>
              <a:t>o</a:t>
            </a:r>
            <a:r>
              <a:rPr dirty="0" sz="1600" spc="-15" b="1">
                <a:latin typeface="Arial"/>
                <a:cs typeface="Arial"/>
              </a:rPr>
              <a:t>w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ca</a:t>
            </a:r>
            <a:r>
              <a:rPr dirty="0" sz="1600" b="1">
                <a:latin typeface="Arial"/>
                <a:cs typeface="Arial"/>
              </a:rPr>
              <a:t>r</a:t>
            </a:r>
            <a:r>
              <a:rPr dirty="0" sz="1600" spc="-15" b="1">
                <a:latin typeface="Arial"/>
                <a:cs typeface="Arial"/>
              </a:rPr>
              <a:t>bo</a:t>
            </a:r>
            <a:r>
              <a:rPr dirty="0" sz="1600" spc="-10" b="1">
                <a:latin typeface="Arial"/>
                <a:cs typeface="Arial"/>
              </a:rPr>
              <a:t>n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f</a:t>
            </a:r>
            <a:r>
              <a:rPr dirty="0" sz="1600" spc="-15" b="1">
                <a:latin typeface="Arial"/>
                <a:cs typeface="Arial"/>
              </a:rPr>
              <a:t>u</a:t>
            </a:r>
            <a:r>
              <a:rPr dirty="0" sz="1600" spc="-5" b="1">
                <a:latin typeface="Arial"/>
                <a:cs typeface="Arial"/>
              </a:rPr>
              <a:t>t</a:t>
            </a:r>
            <a:r>
              <a:rPr dirty="0" sz="1600" spc="-5" b="1">
                <a:latin typeface="Arial"/>
                <a:cs typeface="Arial"/>
              </a:rPr>
              <a:t>u</a:t>
            </a:r>
            <a:r>
              <a:rPr dirty="0" sz="1600" b="1">
                <a:latin typeface="Arial"/>
                <a:cs typeface="Arial"/>
              </a:rPr>
              <a:t>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09624" y="1213819"/>
            <a:ext cx="1727573" cy="385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13117" y="1685455"/>
            <a:ext cx="1445505" cy="695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07263" y="3111443"/>
            <a:ext cx="1735627" cy="433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18976" y="3733152"/>
            <a:ext cx="1705529" cy="5116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24700" y="4307897"/>
            <a:ext cx="2019300" cy="7196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48299" y="2425026"/>
            <a:ext cx="2107575" cy="3954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32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M</a:t>
            </a:r>
            <a:r>
              <a:rPr dirty="0" spc="-20"/>
              <a:t>ov</a:t>
            </a:r>
            <a:r>
              <a:rPr dirty="0" spc="-15"/>
              <a:t>i</a:t>
            </a:r>
            <a:r>
              <a:rPr dirty="0" spc="-20"/>
              <a:t>ng</a:t>
            </a:r>
            <a:r>
              <a:rPr dirty="0" spc="-5"/>
              <a:t> </a:t>
            </a:r>
            <a:r>
              <a:rPr dirty="0" spc="-20"/>
              <a:t>Fo</a:t>
            </a:r>
            <a:r>
              <a:rPr dirty="0" spc="-5"/>
              <a:t>r</a:t>
            </a:r>
            <a:r>
              <a:rPr dirty="0" spc="-30"/>
              <a:t>w</a:t>
            </a:r>
            <a:r>
              <a:rPr dirty="0"/>
              <a:t>a</a:t>
            </a:r>
            <a:r>
              <a:rPr dirty="0" spc="-5"/>
              <a:t>r</a:t>
            </a:r>
            <a:r>
              <a:rPr dirty="0" spc="-20"/>
              <a:t>d</a:t>
            </a:r>
            <a:r>
              <a:rPr dirty="0"/>
              <a:t>: </a:t>
            </a:r>
            <a:r>
              <a:rPr dirty="0" spc="-30"/>
              <a:t>S</a:t>
            </a:r>
            <a:r>
              <a:rPr dirty="0" spc="-20"/>
              <a:t>ono</a:t>
            </a:r>
            <a:r>
              <a:rPr dirty="0" spc="-5"/>
              <a:t>m</a:t>
            </a:r>
            <a:r>
              <a:rPr dirty="0"/>
              <a:t>a </a:t>
            </a:r>
            <a:r>
              <a:rPr dirty="0" spc="-15"/>
              <a:t>I</a:t>
            </a:r>
            <a:r>
              <a:rPr dirty="0" spc="-20"/>
              <a:t>n</a:t>
            </a:r>
            <a:r>
              <a:rPr dirty="0" spc="-15"/>
              <a:t>i</a:t>
            </a:r>
            <a:r>
              <a:rPr dirty="0" spc="-5"/>
              <a:t>t</a:t>
            </a:r>
            <a:r>
              <a:rPr dirty="0" spc="-15"/>
              <a:t>i</a:t>
            </a:r>
            <a:r>
              <a:rPr dirty="0" spc="-15"/>
              <a:t>at</a:t>
            </a:r>
            <a:r>
              <a:rPr dirty="0" spc="-15"/>
              <a:t>i</a:t>
            </a:r>
            <a:r>
              <a:rPr dirty="0"/>
              <a:t>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196679"/>
            <a:ext cx="513016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latin typeface="Calibri"/>
                <a:cs typeface="Calibri"/>
              </a:rPr>
              <a:t>Co</a:t>
            </a:r>
            <a:r>
              <a:rPr dirty="0" sz="1800" spc="5" b="1">
                <a:latin typeface="Calibri"/>
                <a:cs typeface="Calibri"/>
              </a:rPr>
              <a:t>f</a:t>
            </a:r>
            <a:r>
              <a:rPr dirty="0" sz="1800" spc="-25" b="1">
                <a:latin typeface="Calibri"/>
                <a:cs typeface="Calibri"/>
              </a:rPr>
              <a:t>fe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30" b="1">
                <a:latin typeface="Calibri"/>
                <a:cs typeface="Calibri"/>
              </a:rPr>
              <a:t>P</a:t>
            </a:r>
            <a:r>
              <a:rPr dirty="0" sz="1800" spc="-5" b="1">
                <a:latin typeface="Calibri"/>
                <a:cs typeface="Calibri"/>
              </a:rPr>
              <a:t>ar</a:t>
            </a:r>
            <a:r>
              <a:rPr dirty="0" sz="1800" b="1">
                <a:latin typeface="Calibri"/>
                <a:cs typeface="Calibri"/>
              </a:rPr>
              <a:t>k </a:t>
            </a:r>
            <a:r>
              <a:rPr dirty="0" sz="1800" spc="-5" b="1">
                <a:latin typeface="Calibri"/>
                <a:cs typeface="Calibri"/>
              </a:rPr>
              <a:t>a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f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Sa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spc="-25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0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–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b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f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e </a:t>
            </a:r>
            <a:r>
              <a:rPr dirty="0" sz="1800" spc="-15" b="1">
                <a:latin typeface="Calibri"/>
                <a:cs typeface="Calibri"/>
              </a:rPr>
              <a:t>an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a</a:t>
            </a:r>
            <a:r>
              <a:rPr dirty="0" sz="1800" spc="5" b="1">
                <a:latin typeface="Calibri"/>
                <a:cs typeface="Calibri"/>
              </a:rPr>
              <a:t>f</a:t>
            </a:r>
            <a:r>
              <a:rPr dirty="0" sz="1800" spc="-3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r </a:t>
            </a:r>
            <a:r>
              <a:rPr dirty="0" sz="1800" spc="5" b="1">
                <a:latin typeface="Calibri"/>
                <a:cs typeface="Calibri"/>
              </a:rPr>
              <a:t>f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758" y="1700631"/>
            <a:ext cx="4229096" cy="3171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62500" y="1656981"/>
            <a:ext cx="4287304" cy="3215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32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M</a:t>
            </a:r>
            <a:r>
              <a:rPr dirty="0" spc="-20"/>
              <a:t>ov</a:t>
            </a:r>
            <a:r>
              <a:rPr dirty="0" spc="-15"/>
              <a:t>i</a:t>
            </a:r>
            <a:r>
              <a:rPr dirty="0" spc="-20"/>
              <a:t>ng</a:t>
            </a:r>
            <a:r>
              <a:rPr dirty="0" spc="-5"/>
              <a:t> </a:t>
            </a:r>
            <a:r>
              <a:rPr dirty="0" spc="-20"/>
              <a:t>Fo</a:t>
            </a:r>
            <a:r>
              <a:rPr dirty="0" spc="-5"/>
              <a:t>r</a:t>
            </a:r>
            <a:r>
              <a:rPr dirty="0" spc="-30"/>
              <a:t>w</a:t>
            </a:r>
            <a:r>
              <a:rPr dirty="0"/>
              <a:t>a</a:t>
            </a:r>
            <a:r>
              <a:rPr dirty="0" spc="-5"/>
              <a:t>r</a:t>
            </a:r>
            <a:r>
              <a:rPr dirty="0" spc="-20"/>
              <a:t>d</a:t>
            </a:r>
            <a:r>
              <a:rPr dirty="0"/>
              <a:t>: </a:t>
            </a:r>
            <a:r>
              <a:rPr dirty="0" spc="-30"/>
              <a:t>S</a:t>
            </a:r>
            <a:r>
              <a:rPr dirty="0" spc="-20"/>
              <a:t>ono</a:t>
            </a:r>
            <a:r>
              <a:rPr dirty="0" spc="-5"/>
              <a:t>m</a:t>
            </a:r>
            <a:r>
              <a:rPr dirty="0"/>
              <a:t>a </a:t>
            </a:r>
            <a:r>
              <a:rPr dirty="0" spc="-15"/>
              <a:t>I</a:t>
            </a:r>
            <a:r>
              <a:rPr dirty="0" spc="-20"/>
              <a:t>n</a:t>
            </a:r>
            <a:r>
              <a:rPr dirty="0" spc="-15"/>
              <a:t>i</a:t>
            </a:r>
            <a:r>
              <a:rPr dirty="0" spc="-5"/>
              <a:t>t</a:t>
            </a:r>
            <a:r>
              <a:rPr dirty="0" spc="-15"/>
              <a:t>i</a:t>
            </a:r>
            <a:r>
              <a:rPr dirty="0" spc="-15"/>
              <a:t>at</a:t>
            </a:r>
            <a:r>
              <a:rPr dirty="0" spc="-15"/>
              <a:t>i</a:t>
            </a:r>
            <a:r>
              <a:rPr dirty="0"/>
              <a:t>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4640" y="972311"/>
            <a:ext cx="83216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PG</a:t>
            </a:r>
            <a:r>
              <a:rPr dirty="0" sz="1800" spc="-25" b="1">
                <a:latin typeface="Calibri"/>
                <a:cs typeface="Calibri"/>
              </a:rPr>
              <a:t>&amp;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40" b="1">
                <a:latin typeface="Calibri"/>
                <a:cs typeface="Calibri"/>
              </a:rPr>
              <a:t>F</a:t>
            </a:r>
            <a:r>
              <a:rPr dirty="0" sz="1800" spc="-10" b="1">
                <a:latin typeface="Calibri"/>
                <a:cs typeface="Calibri"/>
              </a:rPr>
              <a:t>ee</a:t>
            </a:r>
            <a:r>
              <a:rPr dirty="0" sz="1800" spc="-15" b="1">
                <a:latin typeface="Calibri"/>
                <a:cs typeface="Calibri"/>
              </a:rPr>
              <a:t>d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r M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p</a:t>
            </a:r>
            <a:r>
              <a:rPr dirty="0" sz="1800" b="1">
                <a:latin typeface="Calibri"/>
                <a:cs typeface="Calibri"/>
              </a:rPr>
              <a:t> –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Co</a:t>
            </a:r>
            <a:r>
              <a:rPr dirty="0" sz="1800" spc="5" b="1">
                <a:latin typeface="Calibri"/>
                <a:cs typeface="Calibri"/>
              </a:rPr>
              <a:t>f</a:t>
            </a:r>
            <a:r>
              <a:rPr dirty="0" sz="1800" spc="-25" b="1">
                <a:latin typeface="Calibri"/>
                <a:cs typeface="Calibri"/>
              </a:rPr>
              <a:t>fe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30" b="1">
                <a:latin typeface="Calibri"/>
                <a:cs typeface="Calibri"/>
              </a:rPr>
              <a:t>P</a:t>
            </a:r>
            <a:r>
              <a:rPr dirty="0" sz="1800" spc="-5" b="1">
                <a:latin typeface="Calibri"/>
                <a:cs typeface="Calibri"/>
              </a:rPr>
              <a:t>ar</a:t>
            </a:r>
            <a:r>
              <a:rPr dirty="0" sz="1800" b="1">
                <a:latin typeface="Calibri"/>
                <a:cs typeface="Calibri"/>
              </a:rPr>
              <a:t>k </a:t>
            </a:r>
            <a:r>
              <a:rPr dirty="0" sz="1800" spc="-15" b="1">
                <a:latin typeface="Calibri"/>
                <a:cs typeface="Calibri"/>
              </a:rPr>
              <a:t>an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ad</a:t>
            </a:r>
            <a:r>
              <a:rPr dirty="0" sz="1800" b="1">
                <a:latin typeface="Calibri"/>
                <a:cs typeface="Calibri"/>
              </a:rPr>
              <a:t>j</a:t>
            </a:r>
            <a:r>
              <a:rPr dirty="0" sz="1800" spc="-5" b="1">
                <a:latin typeface="Calibri"/>
                <a:cs typeface="Calibri"/>
              </a:rPr>
              <a:t>ac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C&amp;</a:t>
            </a:r>
            <a:r>
              <a:rPr dirty="0" sz="1800" spc="-5" b="1">
                <a:latin typeface="Calibri"/>
                <a:cs typeface="Calibri"/>
              </a:rPr>
              <a:t>I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a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–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id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a</a:t>
            </a:r>
            <a:r>
              <a:rPr dirty="0" sz="1800" spc="-5" b="1">
                <a:latin typeface="Calibri"/>
                <a:cs typeface="Calibri"/>
              </a:rPr>
              <a:t>l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f</a:t>
            </a:r>
            <a:r>
              <a:rPr dirty="0" sz="1800" spc="-5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r </a:t>
            </a:r>
            <a:r>
              <a:rPr dirty="0" sz="1800" spc="-5" b="1">
                <a:latin typeface="Calibri"/>
                <a:cs typeface="Calibri"/>
              </a:rPr>
              <a:t>Comm</a:t>
            </a:r>
            <a:r>
              <a:rPr dirty="0" sz="1800" spc="-15" b="1">
                <a:latin typeface="Calibri"/>
                <a:cs typeface="Calibri"/>
              </a:rPr>
              <a:t>uni</a:t>
            </a:r>
            <a:r>
              <a:rPr dirty="0" sz="1800" spc="-10" b="1">
                <a:latin typeface="Calibri"/>
                <a:cs typeface="Calibri"/>
              </a:rPr>
              <a:t>ty</a:t>
            </a:r>
            <a:r>
              <a:rPr dirty="0" sz="1800" b="1">
                <a:latin typeface="Calibri"/>
                <a:cs typeface="Calibri"/>
              </a:rPr>
              <a:t> M</a:t>
            </a:r>
            <a:r>
              <a:rPr dirty="0" sz="1800" spc="-5" b="1">
                <a:latin typeface="Calibri"/>
                <a:cs typeface="Calibri"/>
              </a:rPr>
              <a:t>ic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og</a:t>
            </a:r>
            <a:r>
              <a:rPr dirty="0" sz="1800" spc="-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id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89661" y="1436149"/>
            <a:ext cx="5364679" cy="4658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62667" y="1507067"/>
            <a:ext cx="2671232" cy="2582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8812" y="1550448"/>
            <a:ext cx="2540635" cy="2449195"/>
          </a:xfrm>
          <a:custGeom>
            <a:avLst/>
            <a:gdLst/>
            <a:ahLst/>
            <a:cxnLst/>
            <a:rect l="l" t="t" r="r" b="b"/>
            <a:pathLst>
              <a:path w="2540635" h="2449195">
                <a:moveTo>
                  <a:pt x="0" y="1224400"/>
                </a:moveTo>
                <a:lnTo>
                  <a:pt x="4210" y="1123980"/>
                </a:lnTo>
                <a:lnTo>
                  <a:pt x="16624" y="1025796"/>
                </a:lnTo>
                <a:lnTo>
                  <a:pt x="36913" y="930162"/>
                </a:lnTo>
                <a:lnTo>
                  <a:pt x="64752" y="837395"/>
                </a:lnTo>
                <a:lnTo>
                  <a:pt x="99814" y="747808"/>
                </a:lnTo>
                <a:lnTo>
                  <a:pt x="141771" y="661717"/>
                </a:lnTo>
                <a:lnTo>
                  <a:pt x="190296" y="579438"/>
                </a:lnTo>
                <a:lnTo>
                  <a:pt x="245064" y="501285"/>
                </a:lnTo>
                <a:lnTo>
                  <a:pt x="305746" y="427573"/>
                </a:lnTo>
                <a:lnTo>
                  <a:pt x="372017" y="358618"/>
                </a:lnTo>
                <a:lnTo>
                  <a:pt x="443548" y="294735"/>
                </a:lnTo>
                <a:lnTo>
                  <a:pt x="520014" y="236238"/>
                </a:lnTo>
                <a:lnTo>
                  <a:pt x="601087" y="183443"/>
                </a:lnTo>
                <a:lnTo>
                  <a:pt x="686440" y="136665"/>
                </a:lnTo>
                <a:lnTo>
                  <a:pt x="775747" y="96219"/>
                </a:lnTo>
                <a:lnTo>
                  <a:pt x="868681" y="62420"/>
                </a:lnTo>
                <a:lnTo>
                  <a:pt x="964915" y="35584"/>
                </a:lnTo>
                <a:lnTo>
                  <a:pt x="1064121" y="16025"/>
                </a:lnTo>
                <a:lnTo>
                  <a:pt x="1165974" y="4058"/>
                </a:lnTo>
                <a:lnTo>
                  <a:pt x="1270145" y="0"/>
                </a:lnTo>
                <a:lnTo>
                  <a:pt x="1374317" y="4058"/>
                </a:lnTo>
                <a:lnTo>
                  <a:pt x="1476169" y="16025"/>
                </a:lnTo>
                <a:lnTo>
                  <a:pt x="1575376" y="35584"/>
                </a:lnTo>
                <a:lnTo>
                  <a:pt x="1671609" y="62420"/>
                </a:lnTo>
                <a:lnTo>
                  <a:pt x="1764543" y="96219"/>
                </a:lnTo>
                <a:lnTo>
                  <a:pt x="1853850" y="136665"/>
                </a:lnTo>
                <a:lnTo>
                  <a:pt x="1939203" y="183443"/>
                </a:lnTo>
                <a:lnTo>
                  <a:pt x="2020276" y="236238"/>
                </a:lnTo>
                <a:lnTo>
                  <a:pt x="2096742" y="294735"/>
                </a:lnTo>
                <a:lnTo>
                  <a:pt x="2168273" y="358618"/>
                </a:lnTo>
                <a:lnTo>
                  <a:pt x="2234544" y="427573"/>
                </a:lnTo>
                <a:lnTo>
                  <a:pt x="2295226" y="501285"/>
                </a:lnTo>
                <a:lnTo>
                  <a:pt x="2349993" y="579438"/>
                </a:lnTo>
                <a:lnTo>
                  <a:pt x="2398519" y="661717"/>
                </a:lnTo>
                <a:lnTo>
                  <a:pt x="2440476" y="747808"/>
                </a:lnTo>
                <a:lnTo>
                  <a:pt x="2475537" y="837395"/>
                </a:lnTo>
                <a:lnTo>
                  <a:pt x="2503377" y="930162"/>
                </a:lnTo>
                <a:lnTo>
                  <a:pt x="2523666" y="1025796"/>
                </a:lnTo>
                <a:lnTo>
                  <a:pt x="2536080" y="1123980"/>
                </a:lnTo>
                <a:lnTo>
                  <a:pt x="2540290" y="1224400"/>
                </a:lnTo>
                <a:lnTo>
                  <a:pt x="2536080" y="1324820"/>
                </a:lnTo>
                <a:lnTo>
                  <a:pt x="2523666" y="1423004"/>
                </a:lnTo>
                <a:lnTo>
                  <a:pt x="2503377" y="1518638"/>
                </a:lnTo>
                <a:lnTo>
                  <a:pt x="2475537" y="1611405"/>
                </a:lnTo>
                <a:lnTo>
                  <a:pt x="2440476" y="1700992"/>
                </a:lnTo>
                <a:lnTo>
                  <a:pt x="2398519" y="1787083"/>
                </a:lnTo>
                <a:lnTo>
                  <a:pt x="2349993" y="1869362"/>
                </a:lnTo>
                <a:lnTo>
                  <a:pt x="2295226" y="1947515"/>
                </a:lnTo>
                <a:lnTo>
                  <a:pt x="2234544" y="2021227"/>
                </a:lnTo>
                <a:lnTo>
                  <a:pt x="2168273" y="2090182"/>
                </a:lnTo>
                <a:lnTo>
                  <a:pt x="2096742" y="2154066"/>
                </a:lnTo>
                <a:lnTo>
                  <a:pt x="2020276" y="2212563"/>
                </a:lnTo>
                <a:lnTo>
                  <a:pt x="1939203" y="2265358"/>
                </a:lnTo>
                <a:lnTo>
                  <a:pt x="1853850" y="2312136"/>
                </a:lnTo>
                <a:lnTo>
                  <a:pt x="1764543" y="2352582"/>
                </a:lnTo>
                <a:lnTo>
                  <a:pt x="1671609" y="2386380"/>
                </a:lnTo>
                <a:lnTo>
                  <a:pt x="1575376" y="2413217"/>
                </a:lnTo>
                <a:lnTo>
                  <a:pt x="1476169" y="2432776"/>
                </a:lnTo>
                <a:lnTo>
                  <a:pt x="1374317" y="2444742"/>
                </a:lnTo>
                <a:lnTo>
                  <a:pt x="1270145" y="2448801"/>
                </a:lnTo>
                <a:lnTo>
                  <a:pt x="1165974" y="2444742"/>
                </a:lnTo>
                <a:lnTo>
                  <a:pt x="1064121" y="2432776"/>
                </a:lnTo>
                <a:lnTo>
                  <a:pt x="964915" y="2413217"/>
                </a:lnTo>
                <a:lnTo>
                  <a:pt x="868681" y="2386380"/>
                </a:lnTo>
                <a:lnTo>
                  <a:pt x="775747" y="2352582"/>
                </a:lnTo>
                <a:lnTo>
                  <a:pt x="686440" y="2312136"/>
                </a:lnTo>
                <a:lnTo>
                  <a:pt x="601087" y="2265358"/>
                </a:lnTo>
                <a:lnTo>
                  <a:pt x="520014" y="2212563"/>
                </a:lnTo>
                <a:lnTo>
                  <a:pt x="443548" y="2154066"/>
                </a:lnTo>
                <a:lnTo>
                  <a:pt x="372017" y="2090182"/>
                </a:lnTo>
                <a:lnTo>
                  <a:pt x="305746" y="2021227"/>
                </a:lnTo>
                <a:lnTo>
                  <a:pt x="245064" y="1947515"/>
                </a:lnTo>
                <a:lnTo>
                  <a:pt x="190296" y="1869362"/>
                </a:lnTo>
                <a:lnTo>
                  <a:pt x="141771" y="1787083"/>
                </a:lnTo>
                <a:lnTo>
                  <a:pt x="99814" y="1700992"/>
                </a:lnTo>
                <a:lnTo>
                  <a:pt x="64752" y="1611405"/>
                </a:lnTo>
                <a:lnTo>
                  <a:pt x="36913" y="1518638"/>
                </a:lnTo>
                <a:lnTo>
                  <a:pt x="16624" y="1423004"/>
                </a:lnTo>
                <a:lnTo>
                  <a:pt x="4210" y="1324820"/>
                </a:lnTo>
                <a:lnTo>
                  <a:pt x="0" y="1224400"/>
                </a:lnTo>
                <a:close/>
              </a:path>
            </a:pathLst>
          </a:custGeom>
          <a:ln w="32751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45441" y="2706347"/>
            <a:ext cx="138176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F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-</a:t>
            </a:r>
            <a:r>
              <a:rPr dirty="0" sz="1400">
                <a:latin typeface="Calibri"/>
                <a:cs typeface="Calibri"/>
              </a:rPr>
              <a:t>da</a:t>
            </a:r>
            <a:r>
              <a:rPr dirty="0" sz="1400" spc="-25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20">
                <a:latin typeface="Calibri"/>
                <a:cs typeface="Calibri"/>
              </a:rPr>
              <a:t>g</a:t>
            </a:r>
            <a:r>
              <a:rPr dirty="0" sz="1400" spc="-10">
                <a:latin typeface="Calibri"/>
                <a:cs typeface="Calibri"/>
              </a:rPr>
              <a:t>ed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32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S</a:t>
            </a:r>
            <a:r>
              <a:rPr dirty="0" spc="-20"/>
              <a:t>ono</a:t>
            </a:r>
            <a:r>
              <a:rPr dirty="0" spc="-5"/>
              <a:t>m</a:t>
            </a:r>
            <a:r>
              <a:rPr dirty="0"/>
              <a:t>a C</a:t>
            </a:r>
            <a:r>
              <a:rPr dirty="0" spc="-20"/>
              <a:t>o</a:t>
            </a:r>
            <a:r>
              <a:rPr dirty="0" spc="-5"/>
              <a:t>mm</a:t>
            </a:r>
            <a:r>
              <a:rPr dirty="0" spc="-20"/>
              <a:t>un</a:t>
            </a:r>
            <a:r>
              <a:rPr dirty="0" spc="-15"/>
              <a:t>i</a:t>
            </a:r>
            <a:r>
              <a:rPr dirty="0" spc="5"/>
              <a:t>t</a:t>
            </a:r>
            <a:r>
              <a:rPr dirty="0"/>
              <a:t>y </a:t>
            </a:r>
            <a:r>
              <a:rPr dirty="0" spc="5"/>
              <a:t>M</a:t>
            </a:r>
            <a:r>
              <a:rPr dirty="0" spc="-15"/>
              <a:t>i</a:t>
            </a:r>
            <a:r>
              <a:rPr dirty="0" spc="5"/>
              <a:t>c</a:t>
            </a:r>
            <a:r>
              <a:rPr dirty="0" spc="-5"/>
              <a:t>r</a:t>
            </a:r>
            <a:r>
              <a:rPr dirty="0" spc="-20"/>
              <a:t>og</a:t>
            </a:r>
            <a:r>
              <a:rPr dirty="0" spc="-5"/>
              <a:t>r</a:t>
            </a:r>
            <a:r>
              <a:rPr dirty="0" spc="-15"/>
              <a:t>i</a:t>
            </a:r>
            <a:r>
              <a:rPr dirty="0" spc="-20"/>
              <a:t>d</a:t>
            </a:r>
            <a:r>
              <a:rPr dirty="0" spc="-5"/>
              <a:t> </a:t>
            </a:r>
            <a:r>
              <a:rPr dirty="0" spc="-15"/>
              <a:t>I</a:t>
            </a:r>
            <a:r>
              <a:rPr dirty="0" spc="-20"/>
              <a:t>n</a:t>
            </a:r>
            <a:r>
              <a:rPr dirty="0" spc="-15"/>
              <a:t>i</a:t>
            </a:r>
            <a:r>
              <a:rPr dirty="0" spc="5"/>
              <a:t>t</a:t>
            </a:r>
            <a:r>
              <a:rPr dirty="0" spc="-15"/>
              <a:t>i</a:t>
            </a:r>
            <a:r>
              <a:rPr dirty="0" spc="5"/>
              <a:t>at</a:t>
            </a:r>
            <a:r>
              <a:rPr dirty="0" spc="-15"/>
              <a:t>i</a:t>
            </a:r>
            <a:r>
              <a:rPr dirty="0" spc="5"/>
              <a:t>v</a:t>
            </a:r>
            <a:r>
              <a:rPr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6670" y="1090622"/>
            <a:ext cx="5787390" cy="5111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90140" marR="36195" indent="-2279015">
              <a:lnSpc>
                <a:spcPts val="2130"/>
              </a:lnSpc>
            </a:pPr>
            <a:r>
              <a:rPr dirty="0" sz="1800" spc="-5" b="1">
                <a:latin typeface="Calibri"/>
                <a:cs typeface="Calibri"/>
              </a:rPr>
              <a:t>Ob</a:t>
            </a:r>
            <a:r>
              <a:rPr dirty="0" sz="1800" b="1">
                <a:latin typeface="Calibri"/>
                <a:cs typeface="Calibri"/>
              </a:rPr>
              <a:t>j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20" b="1">
                <a:latin typeface="Calibri"/>
                <a:cs typeface="Calibri"/>
              </a:rPr>
              <a:t>v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: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spc="-60" b="1">
                <a:latin typeface="Calibri"/>
                <a:cs typeface="Calibri"/>
              </a:rPr>
              <a:t>k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5" b="1">
                <a:latin typeface="Calibri"/>
                <a:cs typeface="Calibri"/>
              </a:rPr>
              <a:t>g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abunda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spc="-15" b="1">
                <a:latin typeface="Calibri"/>
                <a:cs typeface="Calibri"/>
              </a:rPr>
              <a:t>t</a:t>
            </a:r>
            <a:r>
              <a:rPr dirty="0" sz="1800" spc="-5" b="1">
                <a:latin typeface="Calibri"/>
                <a:cs typeface="Calibri"/>
              </a:rPr>
              <a:t>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a</a:t>
            </a:r>
            <a:r>
              <a:rPr dirty="0" sz="1800" spc="5" b="1">
                <a:latin typeface="Calibri"/>
                <a:cs typeface="Calibri"/>
              </a:rPr>
              <a:t>f</a:t>
            </a:r>
            <a:r>
              <a:rPr dirty="0" sz="1800" spc="-25" b="1">
                <a:latin typeface="Calibri"/>
                <a:cs typeface="Calibri"/>
              </a:rPr>
              <a:t>f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dabl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ili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t,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an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40" b="1">
                <a:latin typeface="Calibri"/>
                <a:cs typeface="Calibri"/>
              </a:rPr>
              <a:t>s</a:t>
            </a:r>
            <a:r>
              <a:rPr dirty="0" sz="1800" spc="-25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ainab</a:t>
            </a:r>
            <a:r>
              <a:rPr dirty="0" sz="1800" spc="-5" b="1">
                <a:latin typeface="Calibri"/>
                <a:cs typeface="Calibri"/>
              </a:rPr>
              <a:t>le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78740">
              <a:lnSpc>
                <a:spcPct val="100099"/>
              </a:lnSpc>
              <a:buFont typeface="Calibri"/>
              <a:buAutoNum type="arabicParenR"/>
              <a:tabLst>
                <a:tab pos="224154" algn="l"/>
              </a:tabLst>
            </a:pPr>
            <a:r>
              <a:rPr dirty="0" sz="1600" spc="-2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-</a:t>
            </a:r>
            <a:r>
              <a:rPr dirty="0" sz="1600" spc="-10" b="1">
                <a:latin typeface="Calibri"/>
                <a:cs typeface="Calibri"/>
              </a:rPr>
              <a:t>bu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5" b="1">
                <a:latin typeface="Calibri"/>
                <a:cs typeface="Calibri"/>
              </a:rPr>
              <a:t>f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-</a:t>
            </a:r>
            <a:r>
              <a:rPr dirty="0" sz="1600" b="1">
                <a:latin typeface="Calibri"/>
                <a:cs typeface="Calibri"/>
              </a:rPr>
              <a:t>d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20" b="1">
                <a:latin typeface="Calibri"/>
                <a:cs typeface="Calibri"/>
              </a:rPr>
              <a:t>o</a:t>
            </a:r>
            <a:r>
              <a:rPr dirty="0" sz="1600" spc="-25" b="1">
                <a:latin typeface="Calibri"/>
                <a:cs typeface="Calibri"/>
              </a:rPr>
              <a:t>y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w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h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h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b="1">
                <a:latin typeface="Calibri"/>
                <a:cs typeface="Calibri"/>
              </a:rPr>
              <a:t>g</a:t>
            </a:r>
            <a:r>
              <a:rPr dirty="0" sz="1600" spc="-10" b="1">
                <a:latin typeface="Calibri"/>
                <a:cs typeface="Calibri"/>
              </a:rPr>
              <a:t>h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v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b="1">
                <a:latin typeface="Calibri"/>
                <a:cs typeface="Calibri"/>
              </a:rPr>
              <a:t>f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nd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u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30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b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em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fi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rabicParenR"/>
            </a:pPr>
            <a:endParaRPr sz="1550">
              <a:latin typeface="Times New Roman"/>
              <a:cs typeface="Times New Roman"/>
            </a:endParaRPr>
          </a:p>
          <a:p>
            <a:pPr marL="12700" marR="135890">
              <a:lnSpc>
                <a:spcPct val="100099"/>
              </a:lnSpc>
              <a:buFont typeface="Calibri"/>
              <a:buAutoNum type="arabicParenR"/>
              <a:tabLst>
                <a:tab pos="224154" algn="l"/>
              </a:tabLst>
            </a:pPr>
            <a:r>
              <a:rPr dirty="0" sz="1600" spc="-20" b="1">
                <a:latin typeface="Calibri"/>
                <a:cs typeface="Calibri"/>
              </a:rPr>
              <a:t>E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30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b</a:t>
            </a:r>
            <a:r>
              <a:rPr dirty="0" sz="1600" spc="-15" b="1">
                <a:latin typeface="Calibri"/>
                <a:cs typeface="Calibri"/>
              </a:rPr>
              <a:t>li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h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a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b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u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p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20" b="1">
                <a:latin typeface="Calibri"/>
                <a:cs typeface="Calibri"/>
              </a:rPr>
              <a:t>in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f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b="1">
                <a:latin typeface="Calibri"/>
                <a:cs typeface="Calibri"/>
              </a:rPr>
              <a:t>r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-</a:t>
            </a:r>
            <a:r>
              <a:rPr dirty="0" sz="1600" spc="-10" b="1">
                <a:latin typeface="Calibri"/>
                <a:cs typeface="Calibri"/>
              </a:rPr>
              <a:t>bu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ng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3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25" b="1">
                <a:latin typeface="Calibri"/>
                <a:cs typeface="Calibri"/>
              </a:rPr>
              <a:t>r</a:t>
            </a:r>
            <a:r>
              <a:rPr dirty="0" sz="1600" spc="-5" b="1">
                <a:latin typeface="Calibri"/>
                <a:cs typeface="Calibri"/>
              </a:rPr>
              <a:t>-</a:t>
            </a:r>
            <a:r>
              <a:rPr dirty="0" sz="1600" b="1">
                <a:latin typeface="Calibri"/>
                <a:cs typeface="Calibri"/>
              </a:rPr>
              <a:t>d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20" b="1">
                <a:latin typeface="Calibri"/>
                <a:cs typeface="Calibri"/>
              </a:rPr>
              <a:t>o</a:t>
            </a:r>
            <a:r>
              <a:rPr dirty="0" sz="1600" spc="-25" b="1">
                <a:latin typeface="Calibri"/>
                <a:cs typeface="Calibri"/>
              </a:rPr>
              <a:t>y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 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6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-</a:t>
            </a:r>
            <a:r>
              <a:rPr dirty="0" sz="1600" spc="-2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f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x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z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s 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y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s,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erty</a:t>
            </a:r>
            <a:r>
              <a:rPr dirty="0" sz="1600">
                <a:latin typeface="Calibri"/>
                <a:cs typeface="Calibri"/>
              </a:rPr>
              <a:t> o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arenR"/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99800"/>
              </a:lnSpc>
              <a:buFont typeface="Calibri"/>
              <a:buAutoNum type="arabicParenR"/>
              <a:tabLst>
                <a:tab pos="224154" algn="l"/>
              </a:tabLst>
            </a:pPr>
            <a:r>
              <a:rPr dirty="0" sz="1600" spc="-5" b="1">
                <a:latin typeface="Calibri"/>
                <a:cs typeface="Calibri"/>
              </a:rPr>
              <a:t>P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o</a:t>
            </a:r>
            <a:r>
              <a:rPr dirty="0" sz="1600" spc="-10" b="1">
                <a:latin typeface="Calibri"/>
                <a:cs typeface="Calibri"/>
              </a:rPr>
              <a:t>v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a</a:t>
            </a:r>
            <a:r>
              <a:rPr dirty="0" sz="1600" spc="-5" b="1">
                <a:latin typeface="Calibri"/>
                <a:cs typeface="Calibri"/>
              </a:rPr>
              <a:t> m</a:t>
            </a:r>
            <a:r>
              <a:rPr dirty="0" sz="1600" b="1">
                <a:latin typeface="Calibri"/>
                <a:cs typeface="Calibri"/>
              </a:rPr>
              <a:t>o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f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b="1">
                <a:latin typeface="Calibri"/>
                <a:cs typeface="Calibri"/>
              </a:rPr>
              <a:t>r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op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30" b="1">
                <a:latin typeface="Calibri"/>
                <a:cs typeface="Calibri"/>
              </a:rPr>
              <a:t>r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b="1">
                <a:latin typeface="Calibri"/>
                <a:cs typeface="Calibri"/>
              </a:rPr>
              <a:t>g </a:t>
            </a:r>
            <a:r>
              <a:rPr dirty="0" sz="1600" spc="-10" b="1">
                <a:latin typeface="Calibri"/>
                <a:cs typeface="Calibri"/>
              </a:rPr>
              <a:t>a</a:t>
            </a:r>
            <a:r>
              <a:rPr dirty="0" sz="1600" spc="-5" b="1">
                <a:latin typeface="Calibri"/>
                <a:cs typeface="Calibri"/>
              </a:rPr>
              <a:t> m</a:t>
            </a:r>
            <a:r>
              <a:rPr dirty="0" sz="1600" b="1">
                <a:latin typeface="Calibri"/>
                <a:cs typeface="Calibri"/>
              </a:rPr>
              <a:t>o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bu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on</a:t>
            </a:r>
            <a:r>
              <a:rPr dirty="0" sz="1600" b="1">
                <a:latin typeface="Calibri"/>
                <a:cs typeface="Calibri"/>
              </a:rPr>
              <a:t> g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ima</a:t>
            </a:r>
            <a:r>
              <a:rPr dirty="0" sz="1600">
                <a:latin typeface="Calibri"/>
                <a:cs typeface="Calibri"/>
              </a:rPr>
              <a:t>l </a:t>
            </a:r>
            <a:r>
              <a:rPr dirty="0" sz="1600" spc="-5">
                <a:latin typeface="Calibri"/>
                <a:cs typeface="Calibri"/>
              </a:rPr>
              <a:t>di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tr</a:t>
            </a:r>
            <a:r>
              <a:rPr dirty="0" sz="1600" spc="-5">
                <a:latin typeface="Calibri"/>
                <a:cs typeface="Calibri"/>
              </a:rPr>
              <a:t>ib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gy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6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-</a:t>
            </a:r>
            <a:r>
              <a:rPr dirty="0" sz="1600" spc="-2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f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fu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t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sm</a:t>
            </a:r>
            <a:r>
              <a:rPr dirty="0" sz="1600" spc="-5">
                <a:latin typeface="Calibri"/>
                <a:cs typeface="Calibri"/>
              </a:rPr>
              <a:t>issi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65">
                <a:latin typeface="Calibri"/>
                <a:cs typeface="Calibri"/>
              </a:rPr>
              <a:t>k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– </a:t>
            </a:r>
            <a:r>
              <a:rPr dirty="0" sz="1600" spc="5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b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Font typeface="Calibri"/>
              <a:buAutoNum type="arabicParenR"/>
            </a:pPr>
            <a:endParaRPr sz="1550">
              <a:latin typeface="Times New Roman"/>
              <a:cs typeface="Times New Roman"/>
            </a:endParaRPr>
          </a:p>
          <a:p>
            <a:pPr marL="12700" marR="15875">
              <a:lnSpc>
                <a:spcPct val="100699"/>
              </a:lnSpc>
              <a:buFont typeface="Calibri"/>
              <a:buAutoNum type="arabicParenR"/>
              <a:tabLst>
                <a:tab pos="224154" algn="l"/>
              </a:tabLst>
            </a:pPr>
            <a:r>
              <a:rPr dirty="0" sz="1600" spc="-2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u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h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bu</a:t>
            </a:r>
            <a:r>
              <a:rPr dirty="0" sz="1600" spc="-15" b="1">
                <a:latin typeface="Calibri"/>
                <a:cs typeface="Calibri"/>
              </a:rPr>
              <a:t>il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b="1">
                <a:latin typeface="Calibri"/>
                <a:cs typeface="Calibri"/>
              </a:rPr>
              <a:t>g 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od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20" b="1">
                <a:latin typeface="Calibri"/>
                <a:cs typeface="Calibri"/>
              </a:rPr>
              <a:t>v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t,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4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35205" y="3733215"/>
            <a:ext cx="2590505" cy="1945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35205" y="1206169"/>
            <a:ext cx="2590506" cy="17418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32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46216" y="2687751"/>
            <a:ext cx="3141169" cy="2496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4733" y="1985432"/>
            <a:ext cx="5973232" cy="3653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1961" y="1037795"/>
            <a:ext cx="7562215" cy="4512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27380">
              <a:lnSpc>
                <a:spcPct val="100000"/>
              </a:lnSpc>
            </a:pP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mm</a:t>
            </a:r>
            <a:r>
              <a:rPr dirty="0" sz="1800" spc="-15" b="1">
                <a:latin typeface="Calibri"/>
                <a:cs typeface="Calibri"/>
              </a:rPr>
              <a:t>uni</a:t>
            </a:r>
            <a:r>
              <a:rPr dirty="0" sz="1800" spc="-10" b="1">
                <a:latin typeface="Calibri"/>
                <a:cs typeface="Calibri"/>
              </a:rPr>
              <a:t>ty</a:t>
            </a:r>
            <a:r>
              <a:rPr dirty="0" sz="1800" b="1">
                <a:latin typeface="Calibri"/>
                <a:cs typeface="Calibri"/>
              </a:rPr>
              <a:t> M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gr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d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li</a:t>
            </a:r>
            <a:r>
              <a:rPr dirty="0" sz="1800" spc="-20" b="1">
                <a:latin typeface="Calibri"/>
                <a:cs typeface="Calibri"/>
              </a:rPr>
              <a:t>v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f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u</a:t>
            </a:r>
            <a:r>
              <a:rPr dirty="0" sz="1800" b="1">
                <a:latin typeface="Calibri"/>
                <a:cs typeface="Calibri"/>
              </a:rPr>
              <a:t>r </a:t>
            </a:r>
            <a:r>
              <a:rPr dirty="0" sz="1800" spc="-10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5" b="1">
                <a:latin typeface="Calibri"/>
                <a:cs typeface="Calibri"/>
              </a:rPr>
              <a:t>bi</a:t>
            </a:r>
            <a:r>
              <a:rPr dirty="0" sz="1800" spc="-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b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n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spc="5" b="1">
                <a:latin typeface="Calibri"/>
                <a:cs typeface="Calibri"/>
              </a:rPr>
              <a:t>f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ts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3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mm</a:t>
            </a:r>
            <a:r>
              <a:rPr dirty="0" sz="1800" spc="-15" b="1">
                <a:latin typeface="Calibri"/>
                <a:cs typeface="Calibri"/>
              </a:rPr>
              <a:t>uni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algn="ctr" marL="624840">
              <a:lnSpc>
                <a:spcPct val="100000"/>
              </a:lnSpc>
              <a:spcBef>
                <a:spcPts val="1170"/>
              </a:spcBef>
            </a:pPr>
            <a:r>
              <a:rPr dirty="0" sz="1800" spc="-5" b="1">
                <a:latin typeface="Calibri"/>
                <a:cs typeface="Calibri"/>
              </a:rPr>
              <a:t>The</a:t>
            </a:r>
            <a:r>
              <a:rPr dirty="0" sz="1800" spc="-15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b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n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f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ts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no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p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v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5" b="1">
                <a:latin typeface="Calibri"/>
                <a:cs typeface="Calibri"/>
              </a:rPr>
              <a:t>d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b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3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od</a:t>
            </a:r>
            <a:r>
              <a:rPr dirty="0" sz="1800" spc="-45" b="1">
                <a:latin typeface="Calibri"/>
                <a:cs typeface="Calibri"/>
              </a:rPr>
              <a:t>a</a:t>
            </a:r>
            <a:r>
              <a:rPr dirty="0" sz="1800" spc="40" b="1">
                <a:latin typeface="Calibri"/>
                <a:cs typeface="Calibri"/>
              </a:rPr>
              <a:t>y</a:t>
            </a:r>
            <a:r>
              <a:rPr dirty="0" sz="1800" spc="-110" b="1">
                <a:latin typeface="Calibri"/>
                <a:cs typeface="Calibri"/>
              </a:rPr>
              <a:t>’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15" b="1">
                <a:latin typeface="Calibri"/>
                <a:cs typeface="Calibri"/>
              </a:rPr>
              <a:t>li</a:t>
            </a:r>
            <a:r>
              <a:rPr dirty="0" sz="1800" spc="-40" b="1">
                <a:latin typeface="Calibri"/>
                <a:cs typeface="Calibri"/>
              </a:rPr>
              <a:t>z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5" b="1">
                <a:latin typeface="Calibri"/>
                <a:cs typeface="Calibri"/>
              </a:rPr>
              <a:t>g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45" b="1">
                <a:latin typeface="Calibri"/>
                <a:cs typeface="Calibri"/>
              </a:rPr>
              <a:t>s</a:t>
            </a:r>
            <a:r>
              <a:rPr dirty="0" sz="1800" spc="-25" b="1">
                <a:latin typeface="Calibri"/>
                <a:cs typeface="Calibri"/>
              </a:rPr>
              <a:t>y</a:t>
            </a:r>
            <a:r>
              <a:rPr dirty="0" sz="1800" spc="-40" b="1">
                <a:latin typeface="Calibri"/>
                <a:cs typeface="Calibri"/>
              </a:rPr>
              <a:t>s</a:t>
            </a:r>
            <a:r>
              <a:rPr dirty="0" sz="1800" spc="-3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m.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marR="1907539" indent="-342900">
              <a:lnSpc>
                <a:spcPct val="99600"/>
              </a:lnSpc>
              <a:buFont typeface="Calibri"/>
              <a:buAutoNum type="arabicPeriod"/>
              <a:tabLst>
                <a:tab pos="355600" algn="l"/>
              </a:tabLst>
            </a:pPr>
            <a:r>
              <a:rPr dirty="0" sz="1800" spc="-10" b="1">
                <a:latin typeface="Calibri"/>
                <a:cs typeface="Calibri"/>
              </a:rPr>
              <a:t>L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20" b="1">
                <a:latin typeface="Calibri"/>
                <a:cs typeface="Calibri"/>
              </a:rPr>
              <a:t>w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r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4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: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z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25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x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algn="just" marL="355600" marR="2063114" indent="-342900">
              <a:lnSpc>
                <a:spcPct val="99600"/>
              </a:lnSpc>
              <a:spcBef>
                <a:spcPts val="1220"/>
              </a:spcBef>
              <a:buFont typeface="Calibri"/>
              <a:buAutoNum type="arabicPeriod"/>
              <a:tabLst>
                <a:tab pos="355600" algn="l"/>
              </a:tabLst>
            </a:pPr>
            <a:r>
              <a:rPr dirty="0" sz="1800" spc="-15" b="1">
                <a:latin typeface="Calibri"/>
                <a:cs typeface="Calibri"/>
              </a:rPr>
              <a:t>Cl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an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r </a:t>
            </a:r>
            <a:r>
              <a:rPr dirty="0" sz="1800" spc="-15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5" b="1">
                <a:latin typeface="Calibri"/>
                <a:cs typeface="Calibri"/>
              </a:rPr>
              <a:t>g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spc="-5">
                <a:latin typeface="Calibri"/>
                <a:cs typeface="Calibri"/>
              </a:rPr>
              <a:t>: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ssi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fu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ls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–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li</a:t>
            </a:r>
            <a:r>
              <a:rPr dirty="0" sz="1600" spc="-1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355600" marR="1990725" indent="-342900">
              <a:lnSpc>
                <a:spcPct val="99600"/>
              </a:lnSpc>
              <a:spcBef>
                <a:spcPts val="1220"/>
              </a:spcBef>
              <a:buFont typeface="Calibri"/>
              <a:buAutoNum type="arabicPeriod"/>
              <a:tabLst>
                <a:tab pos="355600" algn="l"/>
              </a:tabLst>
            </a:pPr>
            <a:r>
              <a:rPr dirty="0" sz="1800" spc="-30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l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&amp;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20" b="1">
                <a:latin typeface="Calibri"/>
                <a:cs typeface="Calibri"/>
              </a:rPr>
              <a:t>y</a:t>
            </a:r>
            <a:r>
              <a:rPr dirty="0" sz="1800" spc="-5">
                <a:latin typeface="Calibri"/>
                <a:cs typeface="Calibri"/>
              </a:rPr>
              <a:t>: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g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&amp;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mul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ipl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disa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355600" marR="1806575" indent="-342900">
              <a:lnSpc>
                <a:spcPct val="99600"/>
              </a:lnSpc>
              <a:spcBef>
                <a:spcPts val="1220"/>
              </a:spcBef>
              <a:buFont typeface="Calibri"/>
              <a:buAutoNum type="arabicPeriod"/>
              <a:tabLst>
                <a:tab pos="355600" algn="l"/>
              </a:tabLst>
            </a:pP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30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10" b="1">
                <a:latin typeface="Calibri"/>
                <a:cs typeface="Calibri"/>
              </a:rPr>
              <a:t>l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spc="-15" b="1">
                <a:latin typeface="Calibri"/>
                <a:cs typeface="Calibri"/>
              </a:rPr>
              <a:t>b</a:t>
            </a:r>
            <a:r>
              <a:rPr dirty="0" sz="1800" spc="-10" b="1">
                <a:latin typeface="Calibri"/>
                <a:cs typeface="Calibri"/>
              </a:rPr>
              <a:t>l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S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10" b="1">
                <a:latin typeface="Calibri"/>
                <a:cs typeface="Calibri"/>
              </a:rPr>
              <a:t>l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: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</a:t>
            </a:r>
            <a:r>
              <a:rPr dirty="0" sz="1600" spc="-1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su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y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–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als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mi</a:t>
            </a:r>
            <a:r>
              <a:rPr dirty="0" sz="160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 i</a:t>
            </a:r>
            <a:r>
              <a:rPr dirty="0" sz="1600" spc="-30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2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5"/>
              <a:t>Wh</a:t>
            </a:r>
            <a:r>
              <a:rPr dirty="0" sz="2400" spc="-15"/>
              <a:t>y</a:t>
            </a:r>
            <a:r>
              <a:rPr dirty="0" sz="2400" spc="-5"/>
              <a:t> </a:t>
            </a:r>
            <a:r>
              <a:rPr dirty="0" sz="2400"/>
              <a:t>C</a:t>
            </a:r>
            <a:r>
              <a:rPr dirty="0" sz="2400" spc="-5"/>
              <a:t>o</a:t>
            </a:r>
            <a:r>
              <a:rPr dirty="0" sz="2400"/>
              <a:t>mm</a:t>
            </a:r>
            <a:r>
              <a:rPr dirty="0" sz="2400" spc="-20"/>
              <a:t>un</a:t>
            </a:r>
            <a:r>
              <a:rPr dirty="0" sz="2400" spc="-20"/>
              <a:t>i</a:t>
            </a:r>
            <a:r>
              <a:rPr dirty="0" sz="2400"/>
              <a:t>ty</a:t>
            </a:r>
            <a:r>
              <a:rPr dirty="0" sz="2400" spc="-10"/>
              <a:t> </a:t>
            </a:r>
            <a:r>
              <a:rPr dirty="0" sz="2400" spc="-20"/>
              <a:t>M</a:t>
            </a:r>
            <a:r>
              <a:rPr dirty="0" sz="2400" spc="-15"/>
              <a:t>i</a:t>
            </a:r>
            <a:r>
              <a:rPr dirty="0" sz="2400"/>
              <a:t>cr</a:t>
            </a:r>
            <a:r>
              <a:rPr dirty="0" sz="2400" spc="-20"/>
              <a:t>og</a:t>
            </a:r>
            <a:r>
              <a:rPr dirty="0" sz="2400"/>
              <a:t>r</a:t>
            </a:r>
            <a:r>
              <a:rPr dirty="0" sz="2400" spc="-20"/>
              <a:t>id</a:t>
            </a:r>
            <a:r>
              <a:rPr dirty="0" sz="2400"/>
              <a:t>s</a:t>
            </a:r>
            <a:r>
              <a:rPr dirty="0" sz="2400" spc="-15"/>
              <a:t>?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4" y="46174"/>
            <a:ext cx="1492868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84010" y="6244021"/>
            <a:ext cx="272161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5" i="1">
                <a:latin typeface="Calibri"/>
                <a:cs typeface="Calibri"/>
              </a:rPr>
              <a:t>So</a:t>
            </a:r>
            <a:r>
              <a:rPr dirty="0" sz="1300" spc="-10" i="1">
                <a:latin typeface="Calibri"/>
                <a:cs typeface="Calibri"/>
              </a:rPr>
              <a:t>u</a:t>
            </a:r>
            <a:r>
              <a:rPr dirty="0" sz="1300" spc="-5" i="1">
                <a:latin typeface="Calibri"/>
                <a:cs typeface="Calibri"/>
              </a:rPr>
              <a:t>r</a:t>
            </a:r>
            <a:r>
              <a:rPr dirty="0" sz="1300" spc="-15" i="1">
                <a:latin typeface="Calibri"/>
                <a:cs typeface="Calibri"/>
              </a:rPr>
              <a:t>c</a:t>
            </a:r>
            <a:r>
              <a:rPr dirty="0" sz="1300" spc="-5" i="1">
                <a:latin typeface="Calibri"/>
                <a:cs typeface="Calibri"/>
              </a:rPr>
              <a:t>e:</a:t>
            </a:r>
            <a:r>
              <a:rPr dirty="0" sz="1300" spc="5" i="1">
                <a:latin typeface="Calibri"/>
                <a:cs typeface="Calibri"/>
              </a:rPr>
              <a:t> </a:t>
            </a:r>
            <a:r>
              <a:rPr dirty="0" sz="1300" spc="-5" i="1">
                <a:latin typeface="Calibri"/>
                <a:cs typeface="Calibri"/>
              </a:rPr>
              <a:t>O</a:t>
            </a:r>
            <a:r>
              <a:rPr dirty="0" sz="1300" spc="-10" i="1">
                <a:latin typeface="Calibri"/>
                <a:cs typeface="Calibri"/>
              </a:rPr>
              <a:t>n</a:t>
            </a:r>
            <a:r>
              <a:rPr dirty="0" sz="1300" spc="-15" i="1">
                <a:latin typeface="Calibri"/>
                <a:cs typeface="Calibri"/>
              </a:rPr>
              <a:t>c</a:t>
            </a:r>
            <a:r>
              <a:rPr dirty="0" sz="1300" spc="-5" i="1">
                <a:latin typeface="Calibri"/>
                <a:cs typeface="Calibri"/>
              </a:rPr>
              <a:t>o</a:t>
            </a:r>
            <a:r>
              <a:rPr dirty="0" sz="1300" spc="-5" i="1">
                <a:latin typeface="Calibri"/>
                <a:cs typeface="Calibri"/>
              </a:rPr>
              <a:t>r</a:t>
            </a:r>
            <a:r>
              <a:rPr dirty="0" sz="1300" spc="5" i="1">
                <a:latin typeface="Calibri"/>
                <a:cs typeface="Calibri"/>
              </a:rPr>
              <a:t> </a:t>
            </a:r>
            <a:r>
              <a:rPr dirty="0" sz="1300" i="1">
                <a:latin typeface="Calibri"/>
                <a:cs typeface="Calibri"/>
              </a:rPr>
              <a:t>El</a:t>
            </a:r>
            <a:r>
              <a:rPr dirty="0" sz="1300" spc="-10" i="1">
                <a:latin typeface="Calibri"/>
                <a:cs typeface="Calibri"/>
              </a:rPr>
              <a:t>e</a:t>
            </a:r>
            <a:r>
              <a:rPr dirty="0" sz="1300" spc="-5" i="1">
                <a:latin typeface="Calibri"/>
                <a:cs typeface="Calibri"/>
              </a:rPr>
              <a:t>c</a:t>
            </a:r>
            <a:r>
              <a:rPr dirty="0" sz="1300" spc="-5" i="1">
                <a:latin typeface="Calibri"/>
                <a:cs typeface="Calibri"/>
              </a:rPr>
              <a:t>tr</a:t>
            </a:r>
            <a:r>
              <a:rPr dirty="0" sz="1300" i="1">
                <a:latin typeface="Calibri"/>
                <a:cs typeface="Calibri"/>
              </a:rPr>
              <a:t>i</a:t>
            </a:r>
            <a:r>
              <a:rPr dirty="0" sz="1300" spc="-5" i="1">
                <a:latin typeface="Calibri"/>
                <a:cs typeface="Calibri"/>
              </a:rPr>
              <a:t>c</a:t>
            </a:r>
            <a:r>
              <a:rPr dirty="0" sz="1300" spc="5" i="1">
                <a:latin typeface="Calibri"/>
                <a:cs typeface="Calibri"/>
              </a:rPr>
              <a:t> </a:t>
            </a:r>
            <a:r>
              <a:rPr dirty="0" sz="1300" i="1">
                <a:latin typeface="Calibri"/>
                <a:cs typeface="Calibri"/>
              </a:rPr>
              <a:t>D</a:t>
            </a:r>
            <a:r>
              <a:rPr dirty="0" sz="1300" spc="-10" i="1">
                <a:latin typeface="Calibri"/>
                <a:cs typeface="Calibri"/>
              </a:rPr>
              <a:t>e</a:t>
            </a:r>
            <a:r>
              <a:rPr dirty="0" sz="1300" i="1">
                <a:latin typeface="Calibri"/>
                <a:cs typeface="Calibri"/>
              </a:rPr>
              <a:t>li</a:t>
            </a:r>
            <a:r>
              <a:rPr dirty="0" sz="1300" spc="-15" i="1">
                <a:latin typeface="Calibri"/>
                <a:cs typeface="Calibri"/>
              </a:rPr>
              <a:t>v</a:t>
            </a:r>
            <a:r>
              <a:rPr dirty="0" sz="1300" spc="-10" i="1">
                <a:latin typeface="Calibri"/>
                <a:cs typeface="Calibri"/>
              </a:rPr>
              <a:t>e</a:t>
            </a:r>
            <a:r>
              <a:rPr dirty="0" sz="1300" spc="0" i="1">
                <a:latin typeface="Calibri"/>
                <a:cs typeface="Calibri"/>
              </a:rPr>
              <a:t>r</a:t>
            </a:r>
            <a:r>
              <a:rPr dirty="0" sz="1300" spc="5" i="1">
                <a:latin typeface="Calibri"/>
                <a:cs typeface="Calibri"/>
              </a:rPr>
              <a:t>y </a:t>
            </a:r>
            <a:r>
              <a:rPr dirty="0" sz="1300" spc="-5" i="1">
                <a:latin typeface="Calibri"/>
                <a:cs typeface="Calibri"/>
              </a:rPr>
              <a:t>Com</a:t>
            </a:r>
            <a:r>
              <a:rPr dirty="0" sz="1300" spc="-10" i="1">
                <a:latin typeface="Calibri"/>
                <a:cs typeface="Calibri"/>
              </a:rPr>
              <a:t>pa</a:t>
            </a:r>
            <a:r>
              <a:rPr dirty="0" sz="1300" spc="-30" i="1">
                <a:latin typeface="Calibri"/>
                <a:cs typeface="Calibri"/>
              </a:rPr>
              <a:t>n</a:t>
            </a:r>
            <a:r>
              <a:rPr dirty="0" sz="1300" i="1">
                <a:latin typeface="Calibri"/>
                <a:cs typeface="Calibri"/>
              </a:rPr>
              <a:t>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6026" y="851192"/>
            <a:ext cx="5765452" cy="5333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67932" y="3678766"/>
            <a:ext cx="1938867" cy="1096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35377" y="3721098"/>
            <a:ext cx="1807210" cy="965200"/>
          </a:xfrm>
          <a:custGeom>
            <a:avLst/>
            <a:gdLst/>
            <a:ahLst/>
            <a:cxnLst/>
            <a:rect l="l" t="t" r="r" b="b"/>
            <a:pathLst>
              <a:path w="1807210" h="965200">
                <a:moveTo>
                  <a:pt x="0" y="160788"/>
                </a:moveTo>
                <a:lnTo>
                  <a:pt x="5803" y="117827"/>
                </a:lnTo>
                <a:lnTo>
                  <a:pt x="22175" y="79255"/>
                </a:lnTo>
                <a:lnTo>
                  <a:pt x="47559" y="46629"/>
                </a:lnTo>
                <a:lnTo>
                  <a:pt x="80397" y="21508"/>
                </a:lnTo>
                <a:lnTo>
                  <a:pt x="119133" y="5448"/>
                </a:lnTo>
                <a:lnTo>
                  <a:pt x="1646213" y="0"/>
                </a:lnTo>
                <a:lnTo>
                  <a:pt x="1660925" y="664"/>
                </a:lnTo>
                <a:lnTo>
                  <a:pt x="1702596" y="10163"/>
                </a:lnTo>
                <a:lnTo>
                  <a:pt x="1739358" y="29712"/>
                </a:lnTo>
                <a:lnTo>
                  <a:pt x="1769655" y="57754"/>
                </a:lnTo>
                <a:lnTo>
                  <a:pt x="1791929" y="92731"/>
                </a:lnTo>
                <a:lnTo>
                  <a:pt x="1804623" y="133086"/>
                </a:lnTo>
                <a:lnTo>
                  <a:pt x="1807001" y="803920"/>
                </a:lnTo>
                <a:lnTo>
                  <a:pt x="1806336" y="818632"/>
                </a:lnTo>
                <a:lnTo>
                  <a:pt x="1796837" y="860303"/>
                </a:lnTo>
                <a:lnTo>
                  <a:pt x="1777288" y="897066"/>
                </a:lnTo>
                <a:lnTo>
                  <a:pt x="1749246" y="927363"/>
                </a:lnTo>
                <a:lnTo>
                  <a:pt x="1714269" y="949637"/>
                </a:lnTo>
                <a:lnTo>
                  <a:pt x="1673914" y="962331"/>
                </a:lnTo>
                <a:lnTo>
                  <a:pt x="160788" y="964708"/>
                </a:lnTo>
                <a:lnTo>
                  <a:pt x="146076" y="964044"/>
                </a:lnTo>
                <a:lnTo>
                  <a:pt x="104405" y="954545"/>
                </a:lnTo>
                <a:lnTo>
                  <a:pt x="67642" y="934996"/>
                </a:lnTo>
                <a:lnTo>
                  <a:pt x="37345" y="906954"/>
                </a:lnTo>
                <a:lnTo>
                  <a:pt x="15071" y="871977"/>
                </a:lnTo>
                <a:lnTo>
                  <a:pt x="2377" y="831622"/>
                </a:lnTo>
                <a:lnTo>
                  <a:pt x="0" y="160788"/>
                </a:lnTo>
                <a:close/>
              </a:path>
            </a:pathLst>
          </a:custGeom>
          <a:ln w="3275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10"/>
              <a:t>T</a:t>
            </a:r>
            <a:r>
              <a:rPr dirty="0" sz="2000" spc="-5"/>
              <a:t>r</a:t>
            </a:r>
            <a:r>
              <a:rPr dirty="0" sz="2000"/>
              <a:t>a</a:t>
            </a:r>
            <a:r>
              <a:rPr dirty="0" sz="2000" spc="-15"/>
              <a:t>d</a:t>
            </a:r>
            <a:r>
              <a:rPr dirty="0" sz="2000" spc="-15"/>
              <a:t>i</a:t>
            </a:r>
            <a:r>
              <a:rPr dirty="0" sz="2000" spc="-5"/>
              <a:t>t</a:t>
            </a:r>
            <a:r>
              <a:rPr dirty="0" sz="2000" spc="-15"/>
              <a:t>i</a:t>
            </a:r>
            <a:r>
              <a:rPr dirty="0" sz="2000" spc="-15"/>
              <a:t>on</a:t>
            </a:r>
            <a:r>
              <a:rPr dirty="0" sz="2000"/>
              <a:t>a</a:t>
            </a:r>
            <a:r>
              <a:rPr dirty="0" sz="2000" spc="-10"/>
              <a:t>l</a:t>
            </a:r>
            <a:r>
              <a:rPr dirty="0" sz="2000" spc="-20"/>
              <a:t> </a:t>
            </a:r>
            <a:r>
              <a:rPr dirty="0" sz="2000" spc="-25"/>
              <a:t>M</a:t>
            </a:r>
            <a:r>
              <a:rPr dirty="0" sz="2000" spc="-20"/>
              <a:t>i</a:t>
            </a:r>
            <a:r>
              <a:rPr dirty="0" sz="2000"/>
              <a:t>c</a:t>
            </a:r>
            <a:r>
              <a:rPr dirty="0" sz="2000" spc="-5"/>
              <a:t>r</a:t>
            </a:r>
            <a:r>
              <a:rPr dirty="0" sz="2000"/>
              <a:t>o</a:t>
            </a:r>
            <a:r>
              <a:rPr dirty="0" sz="2000" spc="-15"/>
              <a:t>g</a:t>
            </a:r>
            <a:r>
              <a:rPr dirty="0" sz="2000" spc="-15"/>
              <a:t>r</a:t>
            </a:r>
            <a:r>
              <a:rPr dirty="0" sz="2000" spc="-20"/>
              <a:t>i</a:t>
            </a:r>
            <a:r>
              <a:rPr dirty="0" sz="2000" spc="-15"/>
              <a:t>d</a:t>
            </a:r>
            <a:r>
              <a:rPr dirty="0" sz="2000"/>
              <a:t>s</a:t>
            </a:r>
            <a:r>
              <a:rPr dirty="0" sz="2000" spc="-5"/>
              <a:t> </a:t>
            </a:r>
            <a:r>
              <a:rPr dirty="0" sz="2000" spc="-15"/>
              <a:t>f</a:t>
            </a:r>
            <a:r>
              <a:rPr dirty="0" sz="2000" spc="-15"/>
              <a:t>o</a:t>
            </a:r>
            <a:r>
              <a:rPr dirty="0" sz="2000"/>
              <a:t>c</a:t>
            </a:r>
            <a:r>
              <a:rPr dirty="0" sz="2000" spc="-15"/>
              <a:t>u</a:t>
            </a:r>
            <a:r>
              <a:rPr dirty="0" sz="2000"/>
              <a:t>s</a:t>
            </a:r>
            <a:r>
              <a:rPr dirty="0" sz="2000" spc="-10"/>
              <a:t> </a:t>
            </a:r>
            <a:r>
              <a:rPr dirty="0" sz="2000" spc="-15"/>
              <a:t>on</a:t>
            </a:r>
            <a:r>
              <a:rPr dirty="0" sz="2000" spc="-5"/>
              <a:t> </a:t>
            </a:r>
            <a:r>
              <a:rPr dirty="0" sz="2000"/>
              <a:t>s</a:t>
            </a:r>
            <a:r>
              <a:rPr dirty="0" sz="2000" spc="-20"/>
              <a:t>i</a:t>
            </a:r>
            <a:r>
              <a:rPr dirty="0" sz="2000" spc="-15"/>
              <a:t>ng</a:t>
            </a:r>
            <a:r>
              <a:rPr dirty="0" sz="2000" spc="-20"/>
              <a:t>l</a:t>
            </a:r>
            <a:r>
              <a:rPr dirty="0" sz="2000"/>
              <a:t>e</a:t>
            </a:r>
            <a:r>
              <a:rPr dirty="0" sz="2000" spc="-10"/>
              <a:t> </a:t>
            </a:r>
            <a:r>
              <a:rPr dirty="0" sz="2000"/>
              <a:t>c</a:t>
            </a:r>
            <a:r>
              <a:rPr dirty="0" sz="2000" spc="-15"/>
              <a:t>u</a:t>
            </a:r>
            <a:r>
              <a:rPr dirty="0" sz="2000"/>
              <a:t>s</a:t>
            </a:r>
            <a:r>
              <a:rPr dirty="0" sz="2000" spc="-15"/>
              <a:t>t</a:t>
            </a:r>
            <a:r>
              <a:rPr dirty="0" sz="2000" spc="-15"/>
              <a:t>o</a:t>
            </a:r>
            <a:r>
              <a:rPr dirty="0" sz="2000" spc="-5"/>
              <a:t>m</a:t>
            </a:r>
            <a:r>
              <a:rPr dirty="0" sz="2000"/>
              <a:t>e</a:t>
            </a:r>
            <a:r>
              <a:rPr dirty="0" sz="2000" spc="-5"/>
              <a:t>rs</a:t>
            </a:r>
            <a:endParaRPr sz="2000"/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4" y="46174"/>
            <a:ext cx="1492868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/>
              <a:t>C</a:t>
            </a:r>
            <a:r>
              <a:rPr dirty="0" sz="2000"/>
              <a:t>o</a:t>
            </a:r>
            <a:r>
              <a:rPr dirty="0" sz="2000" spc="-5"/>
              <a:t>mm</a:t>
            </a:r>
            <a:r>
              <a:rPr dirty="0" sz="2000" spc="-15"/>
              <a:t>un</a:t>
            </a:r>
            <a:r>
              <a:rPr dirty="0" sz="2000" spc="-20"/>
              <a:t>i</a:t>
            </a:r>
            <a:r>
              <a:rPr dirty="0" sz="2000" spc="-5"/>
              <a:t>t</a:t>
            </a:r>
            <a:r>
              <a:rPr dirty="0" sz="2000"/>
              <a:t>y</a:t>
            </a:r>
            <a:r>
              <a:rPr dirty="0" sz="2000" spc="-5"/>
              <a:t> </a:t>
            </a:r>
            <a:r>
              <a:rPr dirty="0" sz="2000" spc="-25"/>
              <a:t>M</a:t>
            </a:r>
            <a:r>
              <a:rPr dirty="0" sz="2000" spc="-20"/>
              <a:t>i</a:t>
            </a:r>
            <a:r>
              <a:rPr dirty="0" sz="2000"/>
              <a:t>c</a:t>
            </a:r>
            <a:r>
              <a:rPr dirty="0" sz="2000" spc="-5"/>
              <a:t>r</a:t>
            </a:r>
            <a:r>
              <a:rPr dirty="0" sz="2000"/>
              <a:t>o</a:t>
            </a:r>
            <a:r>
              <a:rPr dirty="0" sz="2000" spc="-15"/>
              <a:t>g</a:t>
            </a:r>
            <a:r>
              <a:rPr dirty="0" sz="2000" spc="-15"/>
              <a:t>r</a:t>
            </a:r>
            <a:r>
              <a:rPr dirty="0" sz="2000" spc="-20"/>
              <a:t>i</a:t>
            </a:r>
            <a:r>
              <a:rPr dirty="0" sz="2000" spc="-15"/>
              <a:t>d</a:t>
            </a:r>
            <a:r>
              <a:rPr dirty="0" sz="2000"/>
              <a:t>s</a:t>
            </a:r>
            <a:r>
              <a:rPr dirty="0" sz="2000" spc="-5"/>
              <a:t> </a:t>
            </a:r>
            <a:r>
              <a:rPr dirty="0" sz="2000"/>
              <a:t>se</a:t>
            </a:r>
            <a:r>
              <a:rPr dirty="0" sz="2000" spc="-5"/>
              <a:t>r</a:t>
            </a:r>
            <a:r>
              <a:rPr dirty="0" sz="2000"/>
              <a:t>ve</a:t>
            </a:r>
            <a:r>
              <a:rPr dirty="0" sz="2000" spc="-5"/>
              <a:t> t</a:t>
            </a:r>
            <a:r>
              <a:rPr dirty="0" sz="2000" spc="-15"/>
              <a:t>hou</a:t>
            </a:r>
            <a:r>
              <a:rPr dirty="0" sz="2000"/>
              <a:t>san</a:t>
            </a:r>
            <a:r>
              <a:rPr dirty="0" sz="2000" spc="-15"/>
              <a:t>d</a:t>
            </a:r>
            <a:r>
              <a:rPr dirty="0" sz="2000"/>
              <a:t>s</a:t>
            </a:r>
            <a:r>
              <a:rPr dirty="0" sz="2000" spc="-10"/>
              <a:t> </a:t>
            </a:r>
            <a:r>
              <a:rPr dirty="0" sz="2000" spc="-15"/>
              <a:t>o</a:t>
            </a:r>
            <a:r>
              <a:rPr dirty="0" sz="2000"/>
              <a:t>f</a:t>
            </a:r>
            <a:r>
              <a:rPr dirty="0" sz="2000" spc="-10"/>
              <a:t> </a:t>
            </a:r>
            <a:r>
              <a:rPr dirty="0" sz="2000" spc="-15"/>
              <a:t>cu</a:t>
            </a:r>
            <a:r>
              <a:rPr dirty="0" sz="2000"/>
              <a:t>s</a:t>
            </a:r>
            <a:r>
              <a:rPr dirty="0" sz="2000" spc="-5"/>
              <a:t>t</a:t>
            </a:r>
            <a:r>
              <a:rPr dirty="0" sz="2000" spc="-15"/>
              <a:t>o</a:t>
            </a:r>
            <a:r>
              <a:rPr dirty="0" sz="2000" spc="-5"/>
              <a:t>m</a:t>
            </a:r>
            <a:r>
              <a:rPr dirty="0" sz="2000"/>
              <a:t>e</a:t>
            </a:r>
            <a:r>
              <a:rPr dirty="0" sz="2000" spc="-5"/>
              <a:t>r</a:t>
            </a:r>
            <a:r>
              <a:rPr dirty="0" sz="2000"/>
              <a:t>s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6184010" y="6244021"/>
            <a:ext cx="272161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5" i="1">
                <a:latin typeface="Calibri"/>
                <a:cs typeface="Calibri"/>
              </a:rPr>
              <a:t>So</a:t>
            </a:r>
            <a:r>
              <a:rPr dirty="0" sz="1300" spc="-10" i="1">
                <a:latin typeface="Calibri"/>
                <a:cs typeface="Calibri"/>
              </a:rPr>
              <a:t>u</a:t>
            </a:r>
            <a:r>
              <a:rPr dirty="0" sz="1300" spc="-5" i="1">
                <a:latin typeface="Calibri"/>
                <a:cs typeface="Calibri"/>
              </a:rPr>
              <a:t>r</a:t>
            </a:r>
            <a:r>
              <a:rPr dirty="0" sz="1300" spc="-15" i="1">
                <a:latin typeface="Calibri"/>
                <a:cs typeface="Calibri"/>
              </a:rPr>
              <a:t>c</a:t>
            </a:r>
            <a:r>
              <a:rPr dirty="0" sz="1300" spc="-5" i="1">
                <a:latin typeface="Calibri"/>
                <a:cs typeface="Calibri"/>
              </a:rPr>
              <a:t>e:</a:t>
            </a:r>
            <a:r>
              <a:rPr dirty="0" sz="1300" spc="5" i="1">
                <a:latin typeface="Calibri"/>
                <a:cs typeface="Calibri"/>
              </a:rPr>
              <a:t> </a:t>
            </a:r>
            <a:r>
              <a:rPr dirty="0" sz="1300" spc="-5" i="1">
                <a:latin typeface="Calibri"/>
                <a:cs typeface="Calibri"/>
              </a:rPr>
              <a:t>O</a:t>
            </a:r>
            <a:r>
              <a:rPr dirty="0" sz="1300" spc="-10" i="1">
                <a:latin typeface="Calibri"/>
                <a:cs typeface="Calibri"/>
              </a:rPr>
              <a:t>n</a:t>
            </a:r>
            <a:r>
              <a:rPr dirty="0" sz="1300" spc="-15" i="1">
                <a:latin typeface="Calibri"/>
                <a:cs typeface="Calibri"/>
              </a:rPr>
              <a:t>c</a:t>
            </a:r>
            <a:r>
              <a:rPr dirty="0" sz="1300" spc="-5" i="1">
                <a:latin typeface="Calibri"/>
                <a:cs typeface="Calibri"/>
              </a:rPr>
              <a:t>o</a:t>
            </a:r>
            <a:r>
              <a:rPr dirty="0" sz="1300" spc="-5" i="1">
                <a:latin typeface="Calibri"/>
                <a:cs typeface="Calibri"/>
              </a:rPr>
              <a:t>r</a:t>
            </a:r>
            <a:r>
              <a:rPr dirty="0" sz="1300" spc="10" i="1">
                <a:latin typeface="Calibri"/>
                <a:cs typeface="Calibri"/>
              </a:rPr>
              <a:t> </a:t>
            </a:r>
            <a:r>
              <a:rPr dirty="0" sz="1300" i="1">
                <a:latin typeface="Calibri"/>
                <a:cs typeface="Calibri"/>
              </a:rPr>
              <a:t>El</a:t>
            </a:r>
            <a:r>
              <a:rPr dirty="0" sz="1300" spc="-10" i="1">
                <a:latin typeface="Calibri"/>
                <a:cs typeface="Calibri"/>
              </a:rPr>
              <a:t>e</a:t>
            </a:r>
            <a:r>
              <a:rPr dirty="0" sz="1300" spc="-5" i="1">
                <a:latin typeface="Calibri"/>
                <a:cs typeface="Calibri"/>
              </a:rPr>
              <a:t>c</a:t>
            </a:r>
            <a:r>
              <a:rPr dirty="0" sz="1300" spc="-5" i="1">
                <a:latin typeface="Calibri"/>
                <a:cs typeface="Calibri"/>
              </a:rPr>
              <a:t>tr</a:t>
            </a:r>
            <a:r>
              <a:rPr dirty="0" sz="1300" i="1">
                <a:latin typeface="Calibri"/>
                <a:cs typeface="Calibri"/>
              </a:rPr>
              <a:t>ic D</a:t>
            </a:r>
            <a:r>
              <a:rPr dirty="0" sz="1300" spc="-10" i="1">
                <a:latin typeface="Calibri"/>
                <a:cs typeface="Calibri"/>
              </a:rPr>
              <a:t>e</a:t>
            </a:r>
            <a:r>
              <a:rPr dirty="0" sz="1300" i="1">
                <a:latin typeface="Calibri"/>
                <a:cs typeface="Calibri"/>
              </a:rPr>
              <a:t>li</a:t>
            </a:r>
            <a:r>
              <a:rPr dirty="0" sz="1300" spc="-15" i="1">
                <a:latin typeface="Calibri"/>
                <a:cs typeface="Calibri"/>
              </a:rPr>
              <a:t>v</a:t>
            </a:r>
            <a:r>
              <a:rPr dirty="0" sz="1300" spc="-10" i="1">
                <a:latin typeface="Calibri"/>
                <a:cs typeface="Calibri"/>
              </a:rPr>
              <a:t>e</a:t>
            </a:r>
            <a:r>
              <a:rPr dirty="0" sz="1300" spc="0" i="1">
                <a:latin typeface="Calibri"/>
                <a:cs typeface="Calibri"/>
              </a:rPr>
              <a:t>r</a:t>
            </a:r>
            <a:r>
              <a:rPr dirty="0" sz="1300" i="1">
                <a:latin typeface="Calibri"/>
                <a:cs typeface="Calibri"/>
              </a:rPr>
              <a:t>y</a:t>
            </a:r>
            <a:r>
              <a:rPr dirty="0" sz="1300" spc="10" i="1">
                <a:latin typeface="Calibri"/>
                <a:cs typeface="Calibri"/>
              </a:rPr>
              <a:t> </a:t>
            </a:r>
            <a:r>
              <a:rPr dirty="0" sz="1300" spc="-5" i="1">
                <a:latin typeface="Calibri"/>
                <a:cs typeface="Calibri"/>
              </a:rPr>
              <a:t>Com</a:t>
            </a:r>
            <a:r>
              <a:rPr dirty="0" sz="1300" spc="-10" i="1">
                <a:latin typeface="Calibri"/>
                <a:cs typeface="Calibri"/>
              </a:rPr>
              <a:t>pa</a:t>
            </a:r>
            <a:r>
              <a:rPr dirty="0" sz="1300" spc="-30" i="1">
                <a:latin typeface="Calibri"/>
                <a:cs typeface="Calibri"/>
              </a:rPr>
              <a:t>n</a:t>
            </a:r>
            <a:r>
              <a:rPr dirty="0" sz="1300" i="1">
                <a:latin typeface="Calibri"/>
                <a:cs typeface="Calibri"/>
              </a:rPr>
              <a:t>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6026" y="851192"/>
            <a:ext cx="5765452" cy="5333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2000" y="2650066"/>
            <a:ext cx="7200900" cy="3644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0900" y="2716559"/>
            <a:ext cx="7019925" cy="3466465"/>
          </a:xfrm>
          <a:custGeom>
            <a:avLst/>
            <a:gdLst/>
            <a:ahLst/>
            <a:cxnLst/>
            <a:rect l="l" t="t" r="r" b="b"/>
            <a:pathLst>
              <a:path w="7019925" h="3466465">
                <a:moveTo>
                  <a:pt x="0" y="577660"/>
                </a:moveTo>
                <a:lnTo>
                  <a:pt x="1914" y="530283"/>
                </a:lnTo>
                <a:lnTo>
                  <a:pt x="7560" y="483960"/>
                </a:lnTo>
                <a:lnTo>
                  <a:pt x="16788" y="438841"/>
                </a:lnTo>
                <a:lnTo>
                  <a:pt x="29449" y="395074"/>
                </a:lnTo>
                <a:lnTo>
                  <a:pt x="45395" y="352808"/>
                </a:lnTo>
                <a:lnTo>
                  <a:pt x="64477" y="312192"/>
                </a:lnTo>
                <a:lnTo>
                  <a:pt x="86546" y="273373"/>
                </a:lnTo>
                <a:lnTo>
                  <a:pt x="111454" y="236501"/>
                </a:lnTo>
                <a:lnTo>
                  <a:pt x="139052" y="201725"/>
                </a:lnTo>
                <a:lnTo>
                  <a:pt x="169192" y="169192"/>
                </a:lnTo>
                <a:lnTo>
                  <a:pt x="201724" y="139053"/>
                </a:lnTo>
                <a:lnTo>
                  <a:pt x="236501" y="111454"/>
                </a:lnTo>
                <a:lnTo>
                  <a:pt x="273373" y="86546"/>
                </a:lnTo>
                <a:lnTo>
                  <a:pt x="312191" y="64477"/>
                </a:lnTo>
                <a:lnTo>
                  <a:pt x="352808" y="45395"/>
                </a:lnTo>
                <a:lnTo>
                  <a:pt x="395074" y="29449"/>
                </a:lnTo>
                <a:lnTo>
                  <a:pt x="438841" y="16788"/>
                </a:lnTo>
                <a:lnTo>
                  <a:pt x="483960" y="7560"/>
                </a:lnTo>
                <a:lnTo>
                  <a:pt x="530282" y="1914"/>
                </a:lnTo>
                <a:lnTo>
                  <a:pt x="577659" y="0"/>
                </a:lnTo>
                <a:lnTo>
                  <a:pt x="6441859" y="0"/>
                </a:lnTo>
                <a:lnTo>
                  <a:pt x="6489236" y="1914"/>
                </a:lnTo>
                <a:lnTo>
                  <a:pt x="6535558" y="7560"/>
                </a:lnTo>
                <a:lnTo>
                  <a:pt x="6580677" y="16788"/>
                </a:lnTo>
                <a:lnTo>
                  <a:pt x="6624444" y="29449"/>
                </a:lnTo>
                <a:lnTo>
                  <a:pt x="6666710" y="45395"/>
                </a:lnTo>
                <a:lnTo>
                  <a:pt x="6707326" y="64477"/>
                </a:lnTo>
                <a:lnTo>
                  <a:pt x="6746145" y="86546"/>
                </a:lnTo>
                <a:lnTo>
                  <a:pt x="6783017" y="111454"/>
                </a:lnTo>
                <a:lnTo>
                  <a:pt x="6817793" y="139053"/>
                </a:lnTo>
                <a:lnTo>
                  <a:pt x="6850325" y="169192"/>
                </a:lnTo>
                <a:lnTo>
                  <a:pt x="6880465" y="201725"/>
                </a:lnTo>
                <a:lnTo>
                  <a:pt x="6908063" y="236501"/>
                </a:lnTo>
                <a:lnTo>
                  <a:pt x="6932971" y="273373"/>
                </a:lnTo>
                <a:lnTo>
                  <a:pt x="6955041" y="312192"/>
                </a:lnTo>
                <a:lnTo>
                  <a:pt x="6974123" y="352808"/>
                </a:lnTo>
                <a:lnTo>
                  <a:pt x="6990068" y="395074"/>
                </a:lnTo>
                <a:lnTo>
                  <a:pt x="7002730" y="438841"/>
                </a:lnTo>
                <a:lnTo>
                  <a:pt x="7011957" y="483960"/>
                </a:lnTo>
                <a:lnTo>
                  <a:pt x="7017603" y="530283"/>
                </a:lnTo>
                <a:lnTo>
                  <a:pt x="7019518" y="577660"/>
                </a:lnTo>
                <a:lnTo>
                  <a:pt x="7019518" y="2888247"/>
                </a:lnTo>
                <a:lnTo>
                  <a:pt x="7017603" y="2935624"/>
                </a:lnTo>
                <a:lnTo>
                  <a:pt x="7011957" y="2981946"/>
                </a:lnTo>
                <a:lnTo>
                  <a:pt x="7002730" y="3027065"/>
                </a:lnTo>
                <a:lnTo>
                  <a:pt x="6990068" y="3070832"/>
                </a:lnTo>
                <a:lnTo>
                  <a:pt x="6974123" y="3113098"/>
                </a:lnTo>
                <a:lnTo>
                  <a:pt x="6955041" y="3153715"/>
                </a:lnTo>
                <a:lnTo>
                  <a:pt x="6932971" y="3192534"/>
                </a:lnTo>
                <a:lnTo>
                  <a:pt x="6908063" y="3229406"/>
                </a:lnTo>
                <a:lnTo>
                  <a:pt x="6880465" y="3264182"/>
                </a:lnTo>
                <a:lnTo>
                  <a:pt x="6850325" y="3296714"/>
                </a:lnTo>
                <a:lnTo>
                  <a:pt x="6817793" y="3326854"/>
                </a:lnTo>
                <a:lnTo>
                  <a:pt x="6783017" y="3354452"/>
                </a:lnTo>
                <a:lnTo>
                  <a:pt x="6746145" y="3379360"/>
                </a:lnTo>
                <a:lnTo>
                  <a:pt x="6707326" y="3401430"/>
                </a:lnTo>
                <a:lnTo>
                  <a:pt x="6666710" y="3420512"/>
                </a:lnTo>
                <a:lnTo>
                  <a:pt x="6624444" y="3436458"/>
                </a:lnTo>
                <a:lnTo>
                  <a:pt x="6580677" y="3449119"/>
                </a:lnTo>
                <a:lnTo>
                  <a:pt x="6535558" y="3458347"/>
                </a:lnTo>
                <a:lnTo>
                  <a:pt x="6489236" y="3463992"/>
                </a:lnTo>
                <a:lnTo>
                  <a:pt x="6441859" y="3465907"/>
                </a:lnTo>
                <a:lnTo>
                  <a:pt x="577659" y="3465907"/>
                </a:lnTo>
                <a:lnTo>
                  <a:pt x="530282" y="3463992"/>
                </a:lnTo>
                <a:lnTo>
                  <a:pt x="483960" y="3458347"/>
                </a:lnTo>
                <a:lnTo>
                  <a:pt x="438841" y="3449119"/>
                </a:lnTo>
                <a:lnTo>
                  <a:pt x="395074" y="3436458"/>
                </a:lnTo>
                <a:lnTo>
                  <a:pt x="352808" y="3420512"/>
                </a:lnTo>
                <a:lnTo>
                  <a:pt x="312191" y="3401430"/>
                </a:lnTo>
                <a:lnTo>
                  <a:pt x="273373" y="3379360"/>
                </a:lnTo>
                <a:lnTo>
                  <a:pt x="236501" y="3354452"/>
                </a:lnTo>
                <a:lnTo>
                  <a:pt x="201724" y="3326854"/>
                </a:lnTo>
                <a:lnTo>
                  <a:pt x="169192" y="3296714"/>
                </a:lnTo>
                <a:lnTo>
                  <a:pt x="139052" y="3264182"/>
                </a:lnTo>
                <a:lnTo>
                  <a:pt x="111454" y="3229406"/>
                </a:lnTo>
                <a:lnTo>
                  <a:pt x="86546" y="3192534"/>
                </a:lnTo>
                <a:lnTo>
                  <a:pt x="64477" y="3153715"/>
                </a:lnTo>
                <a:lnTo>
                  <a:pt x="45395" y="3113098"/>
                </a:lnTo>
                <a:lnTo>
                  <a:pt x="29449" y="3070832"/>
                </a:lnTo>
                <a:lnTo>
                  <a:pt x="16788" y="3027065"/>
                </a:lnTo>
                <a:lnTo>
                  <a:pt x="7560" y="2981946"/>
                </a:lnTo>
                <a:lnTo>
                  <a:pt x="1914" y="2935624"/>
                </a:lnTo>
                <a:lnTo>
                  <a:pt x="0" y="2888247"/>
                </a:lnTo>
                <a:lnTo>
                  <a:pt x="0" y="577660"/>
                </a:lnTo>
                <a:close/>
              </a:path>
            </a:pathLst>
          </a:custGeom>
          <a:ln w="3275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6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0466" y="5020733"/>
            <a:ext cx="7603067" cy="1049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2325" y="5048986"/>
            <a:ext cx="7499350" cy="945515"/>
          </a:xfrm>
          <a:custGeom>
            <a:avLst/>
            <a:gdLst/>
            <a:ahLst/>
            <a:cxnLst/>
            <a:rect l="l" t="t" r="r" b="b"/>
            <a:pathLst>
              <a:path w="7499350" h="945514">
                <a:moveTo>
                  <a:pt x="7341781" y="0"/>
                </a:moveTo>
                <a:lnTo>
                  <a:pt x="149492" y="203"/>
                </a:lnTo>
                <a:lnTo>
                  <a:pt x="107272" y="8198"/>
                </a:lnTo>
                <a:lnTo>
                  <a:pt x="69858" y="26650"/>
                </a:lnTo>
                <a:lnTo>
                  <a:pt x="38871" y="53938"/>
                </a:lnTo>
                <a:lnTo>
                  <a:pt x="15935" y="88440"/>
                </a:lnTo>
                <a:lnTo>
                  <a:pt x="2669" y="128533"/>
                </a:lnTo>
                <a:lnTo>
                  <a:pt x="0" y="157568"/>
                </a:lnTo>
                <a:lnTo>
                  <a:pt x="203" y="795920"/>
                </a:lnTo>
                <a:lnTo>
                  <a:pt x="8198" y="838141"/>
                </a:lnTo>
                <a:lnTo>
                  <a:pt x="26650" y="875555"/>
                </a:lnTo>
                <a:lnTo>
                  <a:pt x="53938" y="906541"/>
                </a:lnTo>
                <a:lnTo>
                  <a:pt x="88440" y="929478"/>
                </a:lnTo>
                <a:lnTo>
                  <a:pt x="128533" y="942743"/>
                </a:lnTo>
                <a:lnTo>
                  <a:pt x="157568" y="945413"/>
                </a:lnTo>
                <a:lnTo>
                  <a:pt x="7349857" y="945209"/>
                </a:lnTo>
                <a:lnTo>
                  <a:pt x="7392077" y="937214"/>
                </a:lnTo>
                <a:lnTo>
                  <a:pt x="7429491" y="918762"/>
                </a:lnTo>
                <a:lnTo>
                  <a:pt x="7460478" y="891474"/>
                </a:lnTo>
                <a:lnTo>
                  <a:pt x="7483414" y="856973"/>
                </a:lnTo>
                <a:lnTo>
                  <a:pt x="7496680" y="816879"/>
                </a:lnTo>
                <a:lnTo>
                  <a:pt x="7499350" y="787844"/>
                </a:lnTo>
                <a:lnTo>
                  <a:pt x="7499146" y="149492"/>
                </a:lnTo>
                <a:lnTo>
                  <a:pt x="7491151" y="107272"/>
                </a:lnTo>
                <a:lnTo>
                  <a:pt x="7472699" y="69858"/>
                </a:lnTo>
                <a:lnTo>
                  <a:pt x="7445411" y="38871"/>
                </a:lnTo>
                <a:lnTo>
                  <a:pt x="7410909" y="15935"/>
                </a:lnTo>
                <a:lnTo>
                  <a:pt x="7370816" y="2669"/>
                </a:lnTo>
                <a:lnTo>
                  <a:pt x="7341781" y="0"/>
                </a:lnTo>
                <a:close/>
              </a:path>
            </a:pathLst>
          </a:custGeom>
          <a:solidFill>
            <a:srgbClr val="8EB4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2325" y="5048982"/>
            <a:ext cx="7495540" cy="945515"/>
          </a:xfrm>
          <a:custGeom>
            <a:avLst/>
            <a:gdLst/>
            <a:ahLst/>
            <a:cxnLst/>
            <a:rect l="l" t="t" r="r" b="b"/>
            <a:pathLst>
              <a:path w="7495540" h="945514">
                <a:moveTo>
                  <a:pt x="0" y="157493"/>
                </a:moveTo>
                <a:lnTo>
                  <a:pt x="5919" y="114572"/>
                </a:lnTo>
                <a:lnTo>
                  <a:pt x="22595" y="76166"/>
                </a:lnTo>
                <a:lnTo>
                  <a:pt x="48404" y="43897"/>
                </a:lnTo>
                <a:lnTo>
                  <a:pt x="81725" y="19389"/>
                </a:lnTo>
                <a:lnTo>
                  <a:pt x="120932" y="4265"/>
                </a:lnTo>
                <a:lnTo>
                  <a:pt x="7338032" y="0"/>
                </a:lnTo>
                <a:lnTo>
                  <a:pt x="7352741" y="677"/>
                </a:lnTo>
                <a:lnTo>
                  <a:pt x="7394337" y="10363"/>
                </a:lnTo>
                <a:lnTo>
                  <a:pt x="7430878" y="30263"/>
                </a:lnTo>
                <a:lnTo>
                  <a:pt x="7460740" y="58757"/>
                </a:lnTo>
                <a:lnTo>
                  <a:pt x="7482300" y="94220"/>
                </a:lnTo>
                <a:lnTo>
                  <a:pt x="7493935" y="135030"/>
                </a:lnTo>
                <a:lnTo>
                  <a:pt x="7495525" y="787441"/>
                </a:lnTo>
                <a:lnTo>
                  <a:pt x="7494847" y="802149"/>
                </a:lnTo>
                <a:lnTo>
                  <a:pt x="7485162" y="843746"/>
                </a:lnTo>
                <a:lnTo>
                  <a:pt x="7465261" y="880286"/>
                </a:lnTo>
                <a:lnTo>
                  <a:pt x="7436768" y="910149"/>
                </a:lnTo>
                <a:lnTo>
                  <a:pt x="7401305" y="931709"/>
                </a:lnTo>
                <a:lnTo>
                  <a:pt x="7360496" y="943345"/>
                </a:lnTo>
                <a:lnTo>
                  <a:pt x="157492" y="944934"/>
                </a:lnTo>
                <a:lnTo>
                  <a:pt x="142784" y="944257"/>
                </a:lnTo>
                <a:lnTo>
                  <a:pt x="101188" y="934571"/>
                </a:lnTo>
                <a:lnTo>
                  <a:pt x="64647" y="914670"/>
                </a:lnTo>
                <a:lnTo>
                  <a:pt x="34785" y="886177"/>
                </a:lnTo>
                <a:lnTo>
                  <a:pt x="13225" y="850714"/>
                </a:lnTo>
                <a:lnTo>
                  <a:pt x="1589" y="809904"/>
                </a:lnTo>
                <a:lnTo>
                  <a:pt x="0" y="157493"/>
                </a:lnTo>
                <a:close/>
              </a:path>
            </a:pathLst>
          </a:custGeom>
          <a:ln w="9520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9466" y="1608667"/>
            <a:ext cx="4838700" cy="288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12066" y="1534072"/>
            <a:ext cx="3279533" cy="3264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78801" y="1020582"/>
            <a:ext cx="7132320" cy="3390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6680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L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1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5" b="1">
                <a:latin typeface="Calibri"/>
                <a:cs typeface="Calibri"/>
              </a:rPr>
              <a:t>l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B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15" b="1">
                <a:latin typeface="Calibri"/>
                <a:cs typeface="Calibri"/>
              </a:rPr>
              <a:t>l</a:t>
            </a:r>
            <a:r>
              <a:rPr dirty="0" sz="1800" spc="-15" b="1">
                <a:latin typeface="Calibri"/>
                <a:cs typeface="Calibri"/>
              </a:rPr>
              <a:t>an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g </a:t>
            </a:r>
            <a:r>
              <a:rPr dirty="0" sz="1800" spc="-5" b="1">
                <a:latin typeface="Calibri"/>
                <a:cs typeface="Calibri"/>
              </a:rPr>
              <a:t>g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20" b="1">
                <a:latin typeface="Calibri"/>
                <a:cs typeface="Calibri"/>
              </a:rPr>
              <a:t>v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spc="5" b="1">
                <a:latin typeface="Calibri"/>
                <a:cs typeface="Calibri"/>
              </a:rPr>
              <a:t>ff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w</a:t>
            </a:r>
            <a:r>
              <a:rPr dirty="0" sz="1800" spc="-45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30" b="1">
                <a:latin typeface="Calibri"/>
                <a:cs typeface="Calibri"/>
              </a:rPr>
              <a:t>at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h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gr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54965" marR="2760345" indent="-342265">
              <a:lnSpc>
                <a:spcPct val="100099"/>
              </a:lnSpc>
              <a:spcBef>
                <a:spcPts val="1045"/>
              </a:spcBef>
              <a:buFont typeface="Calibri"/>
              <a:buAutoNum type="arabicPeriod"/>
              <a:tabLst>
                <a:tab pos="355600" algn="l"/>
              </a:tabLst>
            </a:pPr>
            <a:r>
              <a:rPr dirty="0" sz="1600" spc="-10" b="1">
                <a:latin typeface="Calibri"/>
                <a:cs typeface="Calibri"/>
              </a:rPr>
              <a:t>F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35" b="1">
                <a:latin typeface="Calibri"/>
                <a:cs typeface="Calibri"/>
              </a:rPr>
              <a:t>t</a:t>
            </a:r>
            <a:r>
              <a:rPr dirty="0" sz="1600" spc="-3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ns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nd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20" b="1">
                <a:latin typeface="Calibri"/>
                <a:cs typeface="Calibri"/>
              </a:rPr>
              <a:t>w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h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p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ac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-</a:t>
            </a:r>
            <a:r>
              <a:rPr dirty="0" sz="1600" spc="5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k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hu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tr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354965" marR="2530475" indent="-342265">
              <a:lnSpc>
                <a:spcPct val="100699"/>
              </a:lnSpc>
              <a:spcBef>
                <a:spcPts val="1165"/>
              </a:spcBef>
              <a:buFont typeface="Calibri"/>
              <a:buAutoNum type="arabicPeriod"/>
              <a:tabLst>
                <a:tab pos="355600" algn="l"/>
              </a:tabLst>
            </a:pPr>
            <a:r>
              <a:rPr dirty="0" sz="1600" spc="-15" b="1">
                <a:latin typeface="Calibri"/>
                <a:cs typeface="Calibri"/>
              </a:rPr>
              <a:t>M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g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v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b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y</a:t>
            </a:r>
            <a:r>
              <a:rPr dirty="0" sz="1600" spc="-10" b="1">
                <a:latin typeface="Calibri"/>
                <a:cs typeface="Calibri"/>
              </a:rPr>
              <a:t>/</a:t>
            </a:r>
            <a:r>
              <a:rPr dirty="0" sz="1600" spc="-10" b="1">
                <a:latin typeface="Calibri"/>
                <a:cs typeface="Calibri"/>
              </a:rPr>
              <a:t>v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30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b="1">
                <a:latin typeface="Calibri"/>
                <a:cs typeface="Calibri"/>
              </a:rPr>
              <a:t>o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5" b="1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x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g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5">
                <a:latin typeface="Calibri"/>
                <a:cs typeface="Calibri"/>
              </a:rPr>
              <a:t>g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z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em</a:t>
            </a:r>
            <a:endParaRPr sz="1600">
              <a:latin typeface="Calibri"/>
              <a:cs typeface="Calibri"/>
            </a:endParaRPr>
          </a:p>
          <a:p>
            <a:pPr algn="just" marL="354965" marR="2626995" indent="-342265">
              <a:lnSpc>
                <a:spcPct val="99800"/>
              </a:lnSpc>
              <a:spcBef>
                <a:spcPts val="1180"/>
              </a:spcBef>
              <a:buFont typeface="Calibri"/>
              <a:buAutoNum type="arabicPeriod"/>
              <a:tabLst>
                <a:tab pos="355600" algn="l"/>
              </a:tabLst>
            </a:pPr>
            <a:r>
              <a:rPr dirty="0" sz="1600" spc="-5" b="1">
                <a:latin typeface="Calibri"/>
                <a:cs typeface="Calibri"/>
              </a:rPr>
              <a:t>P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o</a:t>
            </a:r>
            <a:r>
              <a:rPr dirty="0" sz="1600" spc="-10" b="1">
                <a:latin typeface="Calibri"/>
                <a:cs typeface="Calibri"/>
              </a:rPr>
              <a:t>v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b="1">
                <a:latin typeface="Calibri"/>
                <a:cs typeface="Calibri"/>
              </a:rPr>
              <a:t>g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s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&amp;</a:t>
            </a:r>
            <a:r>
              <a:rPr dirty="0" sz="1600" spc="-5" b="1">
                <a:latin typeface="Calibri"/>
                <a:cs typeface="Calibri"/>
              </a:rPr>
              <a:t> s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u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y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1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6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/>
              <a:t>C</a:t>
            </a:r>
            <a:r>
              <a:rPr dirty="0" sz="2400" spc="-5"/>
              <a:t>o</a:t>
            </a:r>
            <a:r>
              <a:rPr dirty="0" sz="2400"/>
              <a:t>mm</a:t>
            </a:r>
            <a:r>
              <a:rPr dirty="0" sz="2400" spc="-5"/>
              <a:t>u</a:t>
            </a:r>
            <a:r>
              <a:rPr dirty="0" sz="2400" spc="-20"/>
              <a:t>ni</a:t>
            </a:r>
            <a:r>
              <a:rPr dirty="0" sz="2400"/>
              <a:t>ty</a:t>
            </a:r>
            <a:r>
              <a:rPr dirty="0" sz="2400" spc="-5"/>
              <a:t> </a:t>
            </a:r>
            <a:r>
              <a:rPr dirty="0" sz="2400" spc="-20"/>
              <a:t>M</a:t>
            </a:r>
            <a:r>
              <a:rPr dirty="0" sz="2400" spc="-15"/>
              <a:t>i</a:t>
            </a:r>
            <a:r>
              <a:rPr dirty="0" sz="2400"/>
              <a:t>cr</a:t>
            </a:r>
            <a:r>
              <a:rPr dirty="0" sz="2400" spc="-20"/>
              <a:t>og</a:t>
            </a:r>
            <a:r>
              <a:rPr dirty="0" sz="2400"/>
              <a:t>r</a:t>
            </a:r>
            <a:r>
              <a:rPr dirty="0" sz="2400" spc="-20"/>
              <a:t>id</a:t>
            </a:r>
            <a:r>
              <a:rPr dirty="0" sz="2400"/>
              <a:t>s</a:t>
            </a:r>
            <a:r>
              <a:rPr dirty="0" sz="2400" spc="-5"/>
              <a:t> </a:t>
            </a:r>
            <a:r>
              <a:rPr dirty="0" sz="2400"/>
              <a:t>fea</a:t>
            </a:r>
            <a:r>
              <a:rPr dirty="0" sz="2400" spc="-10"/>
              <a:t>t</a:t>
            </a:r>
            <a:r>
              <a:rPr dirty="0" sz="2400" spc="-20"/>
              <a:t>u</a:t>
            </a:r>
            <a:r>
              <a:rPr dirty="0" sz="2400"/>
              <a:t>re</a:t>
            </a:r>
            <a:r>
              <a:rPr dirty="0" sz="2400" spc="-5"/>
              <a:t> </a:t>
            </a:r>
            <a:r>
              <a:rPr dirty="0" sz="2400" spc="-15"/>
              <a:t>“</a:t>
            </a:r>
            <a:r>
              <a:rPr dirty="0" sz="2400" spc="-20"/>
              <a:t>Lo</a:t>
            </a:r>
            <a:r>
              <a:rPr dirty="0" sz="2400"/>
              <a:t>ca</a:t>
            </a:r>
            <a:r>
              <a:rPr dirty="0" sz="2400" spc="-10"/>
              <a:t>l</a:t>
            </a:r>
            <a:r>
              <a:rPr dirty="0" sz="2400" spc="-10"/>
              <a:t> </a:t>
            </a:r>
            <a:r>
              <a:rPr dirty="0" sz="2400"/>
              <a:t>Ba</a:t>
            </a:r>
            <a:r>
              <a:rPr dirty="0" sz="2400" spc="-15"/>
              <a:t>l</a:t>
            </a:r>
            <a:r>
              <a:rPr dirty="0" sz="2400"/>
              <a:t>a</a:t>
            </a:r>
            <a:r>
              <a:rPr dirty="0" sz="2400" spc="-20"/>
              <a:t>n</a:t>
            </a:r>
            <a:r>
              <a:rPr dirty="0" sz="2400"/>
              <a:t>c</a:t>
            </a:r>
            <a:r>
              <a:rPr dirty="0" sz="2400" spc="-20"/>
              <a:t>ing</a:t>
            </a:r>
            <a:r>
              <a:rPr dirty="0" sz="2400"/>
              <a:t>”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1697767" y="5276885"/>
            <a:ext cx="5748655" cy="525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1585" marR="5080" indent="-1239520">
              <a:lnSpc>
                <a:spcPts val="2130"/>
              </a:lnSpc>
            </a:pPr>
            <a:r>
              <a:rPr dirty="0" sz="1800" spc="-5" b="1">
                <a:latin typeface="Calibri"/>
                <a:cs typeface="Calibri"/>
              </a:rPr>
              <a:t>Th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d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4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bu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20" b="1">
                <a:latin typeface="Calibri"/>
                <a:cs typeface="Calibri"/>
              </a:rPr>
              <a:t>io</a:t>
            </a:r>
            <a:r>
              <a:rPr dirty="0" sz="1800" spc="-10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&amp;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an</a:t>
            </a:r>
            <a:r>
              <a:rPr dirty="0" sz="1800" spc="-20" b="1">
                <a:latin typeface="Calibri"/>
                <a:cs typeface="Calibri"/>
              </a:rPr>
              <a:t>s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20" b="1">
                <a:latin typeface="Calibri"/>
                <a:cs typeface="Calibri"/>
              </a:rPr>
              <a:t>issio</a:t>
            </a:r>
            <a:r>
              <a:rPr dirty="0" sz="1800" spc="-10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gr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d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b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c</a:t>
            </a:r>
            <a:r>
              <a:rPr dirty="0" sz="1800" spc="-20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b="1">
                <a:latin typeface="Calibri"/>
                <a:cs typeface="Calibri"/>
              </a:rPr>
              <a:t>e 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5" b="1">
                <a:latin typeface="Calibri"/>
                <a:cs typeface="Calibri"/>
              </a:rPr>
              <a:t>qua</a:t>
            </a:r>
            <a:r>
              <a:rPr dirty="0" sz="1800" spc="-5" b="1">
                <a:latin typeface="Calibri"/>
                <a:cs typeface="Calibri"/>
              </a:rPr>
              <a:t>l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pa</a:t>
            </a:r>
            <a:r>
              <a:rPr dirty="0" sz="1800" spc="-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gr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op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30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ion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an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ff</a:t>
            </a:r>
            <a:r>
              <a:rPr dirty="0" sz="1800" spc="-5" b="1">
                <a:latin typeface="Calibri"/>
                <a:cs typeface="Calibri"/>
              </a:rPr>
              <a:t>ic</a:t>
            </a:r>
            <a:r>
              <a:rPr dirty="0" sz="1800" spc="-15" b="1">
                <a:latin typeface="Calibri"/>
                <a:cs typeface="Calibri"/>
              </a:rPr>
              <a:t>ien</a:t>
            </a:r>
            <a:r>
              <a:rPr dirty="0" sz="1800" spc="-5" b="1">
                <a:latin typeface="Calibri"/>
                <a:cs typeface="Calibri"/>
              </a:rPr>
              <a:t>cies.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0"/>
              <a:t>Lo</a:t>
            </a:r>
            <a:r>
              <a:rPr dirty="0" sz="2200" spc="-15"/>
              <a:t>c</a:t>
            </a:r>
            <a:r>
              <a:rPr dirty="0" sz="2200"/>
              <a:t>a</a:t>
            </a:r>
            <a:r>
              <a:rPr dirty="0" sz="2200" spc="-10"/>
              <a:t>l</a:t>
            </a:r>
            <a:r>
              <a:rPr dirty="0" sz="2200"/>
              <a:t> </a:t>
            </a:r>
            <a:r>
              <a:rPr dirty="0" sz="2200" spc="-5"/>
              <a:t>B</a:t>
            </a:r>
            <a:r>
              <a:rPr dirty="0" sz="2200"/>
              <a:t>a</a:t>
            </a:r>
            <a:r>
              <a:rPr dirty="0" sz="2200" spc="-10"/>
              <a:t>l</a:t>
            </a:r>
            <a:r>
              <a:rPr dirty="0" sz="2200"/>
              <a:t>a</a:t>
            </a:r>
            <a:r>
              <a:rPr dirty="0" sz="2200" spc="-10"/>
              <a:t>n</a:t>
            </a:r>
            <a:r>
              <a:rPr dirty="0" sz="2200" spc="-10"/>
              <a:t>ci</a:t>
            </a:r>
            <a:r>
              <a:rPr dirty="0" sz="2200" spc="-10"/>
              <a:t>n</a:t>
            </a:r>
            <a:r>
              <a:rPr dirty="0" sz="2200" spc="-15"/>
              <a:t>g</a:t>
            </a:r>
            <a:r>
              <a:rPr dirty="0" sz="2200" spc="5"/>
              <a:t> off</a:t>
            </a:r>
            <a:r>
              <a:rPr dirty="0" sz="2200"/>
              <a:t>e</a:t>
            </a:r>
            <a:r>
              <a:rPr dirty="0" sz="2200" spc="-10"/>
              <a:t>r</a:t>
            </a:r>
            <a:r>
              <a:rPr dirty="0" sz="2200"/>
              <a:t>s </a:t>
            </a:r>
            <a:r>
              <a:rPr dirty="0" sz="2200" spc="-10"/>
              <a:t>m</a:t>
            </a:r>
            <a:r>
              <a:rPr dirty="0" sz="2200" spc="-10"/>
              <a:t>u</a:t>
            </a:r>
            <a:r>
              <a:rPr dirty="0" sz="2200" spc="-10"/>
              <a:t>l</a:t>
            </a:r>
            <a:r>
              <a:rPr dirty="0" sz="2200" spc="-5"/>
              <a:t>t</a:t>
            </a:r>
            <a:r>
              <a:rPr dirty="0" sz="2200" spc="-10"/>
              <a:t>i</a:t>
            </a:r>
            <a:r>
              <a:rPr dirty="0" sz="2200" spc="-10"/>
              <a:t>p</a:t>
            </a:r>
            <a:r>
              <a:rPr dirty="0" sz="2200" spc="-10"/>
              <a:t>l</a:t>
            </a:r>
            <a:r>
              <a:rPr dirty="0" sz="2200"/>
              <a:t>e ec</a:t>
            </a:r>
            <a:r>
              <a:rPr dirty="0" sz="2200" spc="-10"/>
              <a:t>ono</a:t>
            </a:r>
            <a:r>
              <a:rPr dirty="0" sz="2200" spc="-30"/>
              <a:t>m</a:t>
            </a:r>
            <a:r>
              <a:rPr dirty="0" sz="2200" spc="-10"/>
              <a:t>i</a:t>
            </a:r>
            <a:r>
              <a:rPr dirty="0" sz="2200"/>
              <a:t>c </a:t>
            </a:r>
            <a:r>
              <a:rPr dirty="0" sz="2200" spc="-10"/>
              <a:t>b</a:t>
            </a:r>
            <a:r>
              <a:rPr dirty="0" sz="2200" spc="-15"/>
              <a:t>e</a:t>
            </a:r>
            <a:r>
              <a:rPr dirty="0" sz="2200" spc="-10"/>
              <a:t>n</a:t>
            </a:r>
            <a:r>
              <a:rPr dirty="0" sz="2200" spc="-15"/>
              <a:t>e</a:t>
            </a:r>
            <a:r>
              <a:rPr dirty="0" sz="2200" spc="-5"/>
              <a:t>f</a:t>
            </a:r>
            <a:r>
              <a:rPr dirty="0" sz="2200" spc="-10"/>
              <a:t>i</a:t>
            </a:r>
            <a:r>
              <a:rPr dirty="0" sz="2200" spc="5"/>
              <a:t>ts</a:t>
            </a:r>
            <a:endParaRPr sz="2200"/>
          </a:p>
        </p:txBody>
      </p:sp>
      <p:sp>
        <p:nvSpPr>
          <p:cNvPr id="4" name="object 4"/>
          <p:cNvSpPr/>
          <p:nvPr/>
        </p:nvSpPr>
        <p:spPr>
          <a:xfrm>
            <a:off x="5645814" y="2291245"/>
            <a:ext cx="3414962" cy="2821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736" y="1084251"/>
            <a:ext cx="7414895" cy="40595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71195">
              <a:lnSpc>
                <a:spcPct val="100000"/>
              </a:lnSpc>
            </a:pPr>
            <a:r>
              <a:rPr dirty="0" sz="1800" spc="-5" b="1">
                <a:latin typeface="Calibri"/>
                <a:cs typeface="Calibri"/>
              </a:rPr>
              <a:t>Th</a:t>
            </a:r>
            <a:r>
              <a:rPr dirty="0" sz="1800" b="1">
                <a:latin typeface="Calibri"/>
                <a:cs typeface="Calibri"/>
              </a:rPr>
              <a:t>e </a:t>
            </a:r>
            <a:r>
              <a:rPr dirty="0" sz="1800" spc="-15" b="1">
                <a:latin typeface="Calibri"/>
                <a:cs typeface="Calibri"/>
              </a:rPr>
              <a:t>si</a:t>
            </a:r>
            <a:r>
              <a:rPr dirty="0" sz="1800" b="1">
                <a:latin typeface="Calibri"/>
                <a:cs typeface="Calibri"/>
              </a:rPr>
              <a:t>x </a:t>
            </a:r>
            <a:r>
              <a:rPr dirty="0" sz="1800" spc="-10" b="1">
                <a:latin typeface="Calibri"/>
                <a:cs typeface="Calibri"/>
              </a:rPr>
              <a:t>ec</a:t>
            </a:r>
            <a:r>
              <a:rPr dirty="0" sz="1800" spc="-15" b="1">
                <a:latin typeface="Calibri"/>
                <a:cs typeface="Calibri"/>
              </a:rPr>
              <a:t>ono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b="1">
                <a:latin typeface="Calibri"/>
                <a:cs typeface="Calibri"/>
              </a:rPr>
              <a:t>c </a:t>
            </a:r>
            <a:r>
              <a:rPr dirty="0" sz="1800" spc="-5" b="1">
                <a:latin typeface="Calibri"/>
                <a:cs typeface="Calibri"/>
              </a:rPr>
              <a:t>b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n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f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ts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f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L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1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5" b="1">
                <a:latin typeface="Calibri"/>
                <a:cs typeface="Calibri"/>
              </a:rPr>
              <a:t>l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B</a:t>
            </a:r>
            <a:r>
              <a:rPr dirty="0" sz="1800" spc="-15" b="1">
                <a:latin typeface="Calibri"/>
                <a:cs typeface="Calibri"/>
              </a:rPr>
              <a:t>ala</a:t>
            </a:r>
            <a:r>
              <a:rPr dirty="0" sz="1800" spc="-5" b="1">
                <a:latin typeface="Calibri"/>
                <a:cs typeface="Calibri"/>
              </a:rPr>
              <a:t>nc</a:t>
            </a:r>
            <a:r>
              <a:rPr dirty="0" sz="1800" spc="-15" b="1">
                <a:latin typeface="Calibri"/>
                <a:cs typeface="Calibri"/>
              </a:rPr>
              <a:t>in</a:t>
            </a:r>
            <a:r>
              <a:rPr dirty="0" sz="1800" spc="-10" b="1">
                <a:latin typeface="Calibri"/>
                <a:cs typeface="Calibri"/>
              </a:rPr>
              <a:t>g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v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mm</a:t>
            </a:r>
            <a:r>
              <a:rPr dirty="0" sz="1800" spc="-15" b="1">
                <a:latin typeface="Calibri"/>
                <a:cs typeface="Calibri"/>
              </a:rPr>
              <a:t>uni</a:t>
            </a:r>
            <a:r>
              <a:rPr dirty="0" sz="1800" spc="-10" b="1">
                <a:latin typeface="Calibri"/>
                <a:cs typeface="Calibri"/>
              </a:rPr>
              <a:t>ty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M</a:t>
            </a:r>
            <a:r>
              <a:rPr dirty="0" sz="1800" spc="-10" b="1">
                <a:latin typeface="Calibri"/>
                <a:cs typeface="Calibri"/>
              </a:rPr>
              <a:t>i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gr</a:t>
            </a:r>
            <a:r>
              <a:rPr dirty="0" sz="1800" spc="-15" b="1">
                <a:latin typeface="Calibri"/>
                <a:cs typeface="Calibri"/>
              </a:rPr>
              <a:t>id</a:t>
            </a:r>
            <a:r>
              <a:rPr dirty="0" sz="1800" spc="-10" b="1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450">
              <a:latin typeface="Times New Roman"/>
              <a:cs typeface="Times New Roman"/>
            </a:endParaRPr>
          </a:p>
          <a:p>
            <a:pPr marL="298450" marR="2556510" indent="-285750">
              <a:lnSpc>
                <a:spcPct val="100699"/>
              </a:lnSpc>
              <a:buFont typeface="Calibri"/>
              <a:buAutoNum type="arabicPeriod"/>
              <a:tabLst>
                <a:tab pos="299085" algn="l"/>
              </a:tabLst>
            </a:pPr>
            <a:r>
              <a:rPr dirty="0" sz="1600" spc="-10" b="1">
                <a:latin typeface="Calibri"/>
                <a:cs typeface="Calibri"/>
              </a:rPr>
              <a:t>Co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35" b="1">
                <a:latin typeface="Calibri"/>
                <a:cs typeface="Calibri"/>
              </a:rPr>
              <a:t>R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du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ons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Due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30" b="1" i="1">
                <a:latin typeface="Calibri"/>
                <a:cs typeface="Calibri"/>
              </a:rPr>
              <a:t>P</a:t>
            </a:r>
            <a:r>
              <a:rPr dirty="0" sz="1600" b="1" i="1">
                <a:latin typeface="Calibri"/>
                <a:cs typeface="Calibri"/>
              </a:rPr>
              <a:t>e</a:t>
            </a:r>
            <a:r>
              <a:rPr dirty="0" sz="1600" spc="-5" b="1" i="1">
                <a:latin typeface="Calibri"/>
                <a:cs typeface="Calibri"/>
              </a:rPr>
              <a:t>a</a:t>
            </a:r>
            <a:r>
              <a:rPr dirty="0" sz="1600" spc="-10" b="1" i="1">
                <a:latin typeface="Calibri"/>
                <a:cs typeface="Calibri"/>
              </a:rPr>
              <a:t>k</a:t>
            </a:r>
            <a:r>
              <a:rPr dirty="0" sz="1600" spc="-5" b="1" i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M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g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25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: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4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ain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hig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gy</a:t>
            </a:r>
            <a:endParaRPr sz="1600">
              <a:latin typeface="Calibri"/>
              <a:cs typeface="Calibri"/>
            </a:endParaRPr>
          </a:p>
          <a:p>
            <a:pPr marL="298450" marR="2696845" indent="-285750">
              <a:lnSpc>
                <a:spcPct val="100699"/>
              </a:lnSpc>
              <a:spcBef>
                <a:spcPts val="1165"/>
              </a:spcBef>
              <a:buFont typeface="Calibri"/>
              <a:buAutoNum type="arabicPeriod"/>
              <a:tabLst>
                <a:tab pos="299085" algn="l"/>
              </a:tabLst>
            </a:pPr>
            <a:r>
              <a:rPr dirty="0" sz="1600" spc="-10" b="1">
                <a:latin typeface="Calibri"/>
                <a:cs typeface="Calibri"/>
              </a:rPr>
              <a:t>Co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35" b="1">
                <a:latin typeface="Calibri"/>
                <a:cs typeface="Calibri"/>
              </a:rPr>
              <a:t>R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du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ons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Due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b="1" i="1">
                <a:latin typeface="Calibri"/>
                <a:cs typeface="Calibri"/>
              </a:rPr>
              <a:t>De</a:t>
            </a:r>
            <a:r>
              <a:rPr dirty="0" sz="1600" spc="-15" b="1" i="1">
                <a:latin typeface="Calibri"/>
                <a:cs typeface="Calibri"/>
              </a:rPr>
              <a:t>m</a:t>
            </a:r>
            <a:r>
              <a:rPr dirty="0" sz="1600" spc="-5" b="1" i="1">
                <a:latin typeface="Calibri"/>
                <a:cs typeface="Calibri"/>
              </a:rPr>
              <a:t>a</a:t>
            </a:r>
            <a:r>
              <a:rPr dirty="0" sz="1600" spc="5" b="1" i="1">
                <a:latin typeface="Calibri"/>
                <a:cs typeface="Calibri"/>
              </a:rPr>
              <a:t>n</a:t>
            </a:r>
            <a:r>
              <a:rPr dirty="0" sz="1600" spc="-5" b="1" i="1">
                <a:latin typeface="Calibri"/>
                <a:cs typeface="Calibri"/>
              </a:rPr>
              <a:t>d</a:t>
            </a:r>
            <a:r>
              <a:rPr dirty="0" sz="1600" b="1" i="1">
                <a:latin typeface="Calibri"/>
                <a:cs typeface="Calibri"/>
              </a:rPr>
              <a:t> </a:t>
            </a:r>
            <a:r>
              <a:rPr dirty="0" sz="1600" spc="-15" b="1" i="1">
                <a:latin typeface="Calibri"/>
                <a:cs typeface="Calibri"/>
              </a:rPr>
              <a:t>C</a:t>
            </a:r>
            <a:r>
              <a:rPr dirty="0" sz="1600" spc="5" b="1" i="1">
                <a:latin typeface="Calibri"/>
                <a:cs typeface="Calibri"/>
              </a:rPr>
              <a:t>h</a:t>
            </a:r>
            <a:r>
              <a:rPr dirty="0" sz="1600" spc="-5" b="1" i="1">
                <a:latin typeface="Calibri"/>
                <a:cs typeface="Calibri"/>
              </a:rPr>
              <a:t>a</a:t>
            </a:r>
            <a:r>
              <a:rPr dirty="0" sz="1600" spc="-5" b="1" i="1">
                <a:latin typeface="Calibri"/>
                <a:cs typeface="Calibri"/>
              </a:rPr>
              <a:t>r</a:t>
            </a:r>
            <a:r>
              <a:rPr dirty="0" sz="1600" spc="-5" b="1" i="1">
                <a:latin typeface="Calibri"/>
                <a:cs typeface="Calibri"/>
              </a:rPr>
              <a:t>g</a:t>
            </a:r>
            <a:r>
              <a:rPr dirty="0" sz="1600" b="1" i="1">
                <a:latin typeface="Calibri"/>
                <a:cs typeface="Calibri"/>
              </a:rPr>
              <a:t>e</a:t>
            </a:r>
            <a:r>
              <a:rPr dirty="0" sz="1600" spc="-15" b="1" i="1">
                <a:latin typeface="Calibri"/>
                <a:cs typeface="Calibri"/>
              </a:rPr>
              <a:t>s</a:t>
            </a:r>
            <a:r>
              <a:rPr dirty="0" sz="1600" spc="-5" b="1">
                <a:latin typeface="Calibri"/>
                <a:cs typeface="Calibri"/>
              </a:rPr>
              <a:t>: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4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ain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ad</a:t>
            </a:r>
            <a:r>
              <a:rPr dirty="0" sz="1600" spc="-5">
                <a:latin typeface="Calibri"/>
                <a:cs typeface="Calibri"/>
              </a:rPr>
              <a:t>di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ee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ili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es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k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298450" marR="2574290" indent="-285750">
              <a:lnSpc>
                <a:spcPct val="100699"/>
              </a:lnSpc>
              <a:spcBef>
                <a:spcPts val="1165"/>
              </a:spcBef>
              <a:buFont typeface="Calibri"/>
              <a:buAutoNum type="arabicPeriod"/>
              <a:tabLst>
                <a:tab pos="299085" algn="l"/>
              </a:tabLst>
            </a:pPr>
            <a:r>
              <a:rPr dirty="0" sz="1600" spc="-10" b="1">
                <a:latin typeface="Calibri"/>
                <a:cs typeface="Calibri"/>
              </a:rPr>
              <a:t>Co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35" b="1">
                <a:latin typeface="Calibri"/>
                <a:cs typeface="Calibri"/>
              </a:rPr>
              <a:t>R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du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ons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Due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5" b="1" i="1">
                <a:latin typeface="Calibri"/>
                <a:cs typeface="Calibri"/>
              </a:rPr>
              <a:t>R</a:t>
            </a:r>
            <a:r>
              <a:rPr dirty="0" sz="1600" spc="-5" b="1" i="1">
                <a:latin typeface="Calibri"/>
                <a:cs typeface="Calibri"/>
              </a:rPr>
              <a:t>a</a:t>
            </a:r>
            <a:r>
              <a:rPr dirty="0" sz="1600" spc="-30" b="1" i="1">
                <a:latin typeface="Calibri"/>
                <a:cs typeface="Calibri"/>
              </a:rPr>
              <a:t>t</a:t>
            </a:r>
            <a:r>
              <a:rPr dirty="0" sz="1600" b="1" i="1">
                <a:latin typeface="Calibri"/>
                <a:cs typeface="Calibri"/>
              </a:rPr>
              <a:t>e </a:t>
            </a:r>
            <a:r>
              <a:rPr dirty="0" sz="1600" spc="-15" b="1">
                <a:latin typeface="Calibri"/>
                <a:cs typeface="Calibri"/>
              </a:rPr>
              <a:t>M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g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25" b="1">
                <a:latin typeface="Calibri"/>
                <a:cs typeface="Calibri"/>
              </a:rPr>
              <a:t>n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: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4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fu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10">
                <a:latin typeface="Calibri"/>
                <a:cs typeface="Calibri"/>
              </a:rPr>
              <a:t>.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>
                <a:latin typeface="Calibri"/>
                <a:cs typeface="Calibri"/>
              </a:rPr>
              <a:t>p</a:t>
            </a:r>
            <a:endParaRPr sz="1600">
              <a:latin typeface="Calibri"/>
              <a:cs typeface="Calibri"/>
            </a:endParaRPr>
          </a:p>
          <a:p>
            <a:pPr marL="297815" marR="2580640" indent="-285115">
              <a:lnSpc>
                <a:spcPts val="1900"/>
              </a:lnSpc>
              <a:spcBef>
                <a:spcPts val="1290"/>
              </a:spcBef>
              <a:buFont typeface="Calibri"/>
              <a:buAutoNum type="arabicPeriod"/>
              <a:tabLst>
                <a:tab pos="299085" algn="l"/>
              </a:tabLst>
            </a:pPr>
            <a:r>
              <a:rPr dirty="0" sz="1600" spc="-10" b="1">
                <a:latin typeface="Calibri"/>
                <a:cs typeface="Calibri"/>
              </a:rPr>
              <a:t>Co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35" b="1">
                <a:latin typeface="Calibri"/>
                <a:cs typeface="Calibri"/>
              </a:rPr>
              <a:t>R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du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ons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Due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0" b="1" i="1">
                <a:latin typeface="Calibri"/>
                <a:cs typeface="Calibri"/>
              </a:rPr>
              <a:t>I</a:t>
            </a:r>
            <a:r>
              <a:rPr dirty="0" sz="1600" spc="-30" b="1" i="1">
                <a:latin typeface="Calibri"/>
                <a:cs typeface="Calibri"/>
              </a:rPr>
              <a:t>n</a:t>
            </a:r>
            <a:r>
              <a:rPr dirty="0" sz="1600" spc="-5" b="1" i="1">
                <a:latin typeface="Calibri"/>
                <a:cs typeface="Calibri"/>
              </a:rPr>
              <a:t>v</a:t>
            </a:r>
            <a:r>
              <a:rPr dirty="0" sz="1600" b="1" i="1">
                <a:latin typeface="Calibri"/>
                <a:cs typeface="Calibri"/>
              </a:rPr>
              <a:t>e</a:t>
            </a:r>
            <a:r>
              <a:rPr dirty="0" sz="1600" spc="-25" b="1" i="1">
                <a:latin typeface="Calibri"/>
                <a:cs typeface="Calibri"/>
              </a:rPr>
              <a:t>s</a:t>
            </a:r>
            <a:r>
              <a:rPr dirty="0" sz="1600" spc="-15" b="1" i="1">
                <a:latin typeface="Calibri"/>
                <a:cs typeface="Calibri"/>
              </a:rPr>
              <a:t>t</a:t>
            </a:r>
            <a:r>
              <a:rPr dirty="0" sz="1600" spc="-15" b="1" i="1">
                <a:latin typeface="Calibri"/>
                <a:cs typeface="Calibri"/>
              </a:rPr>
              <a:t>m</a:t>
            </a:r>
            <a:r>
              <a:rPr dirty="0" sz="1600" b="1" i="1">
                <a:latin typeface="Calibri"/>
                <a:cs typeface="Calibri"/>
              </a:rPr>
              <a:t>e</a:t>
            </a:r>
            <a:r>
              <a:rPr dirty="0" sz="1600" spc="-10" b="1" i="1">
                <a:latin typeface="Calibri"/>
                <a:cs typeface="Calibri"/>
              </a:rPr>
              <a:t>n</a:t>
            </a:r>
            <a:r>
              <a:rPr dirty="0" sz="1600" spc="-15" b="1" i="1">
                <a:latin typeface="Calibri"/>
                <a:cs typeface="Calibri"/>
              </a:rPr>
              <a:t>t</a:t>
            </a:r>
            <a:r>
              <a:rPr dirty="0" sz="1600" b="1" i="1">
                <a:latin typeface="Calibri"/>
                <a:cs typeface="Calibri"/>
              </a:rPr>
              <a:t> D</a:t>
            </a:r>
            <a:r>
              <a:rPr dirty="0" sz="1600" spc="-5" b="1" i="1">
                <a:latin typeface="Calibri"/>
                <a:cs typeface="Calibri"/>
              </a:rPr>
              <a:t>e</a:t>
            </a:r>
            <a:r>
              <a:rPr dirty="0" sz="1600" spc="-15" b="1" i="1">
                <a:latin typeface="Calibri"/>
                <a:cs typeface="Calibri"/>
              </a:rPr>
              <a:t>f</a:t>
            </a:r>
            <a:r>
              <a:rPr dirty="0" sz="1600" b="1" i="1">
                <a:latin typeface="Calibri"/>
                <a:cs typeface="Calibri"/>
              </a:rPr>
              <a:t>e</a:t>
            </a:r>
            <a:r>
              <a:rPr dirty="0" sz="1600" spc="-5" b="1" i="1">
                <a:latin typeface="Calibri"/>
                <a:cs typeface="Calibri"/>
              </a:rPr>
              <a:t>r</a:t>
            </a:r>
            <a:r>
              <a:rPr dirty="0" sz="1600" spc="-5" b="1" i="1">
                <a:latin typeface="Calibri"/>
                <a:cs typeface="Calibri"/>
              </a:rPr>
              <a:t>r</a:t>
            </a:r>
            <a:r>
              <a:rPr dirty="0" sz="1600" spc="-5" b="1" i="1">
                <a:latin typeface="Calibri"/>
                <a:cs typeface="Calibri"/>
              </a:rPr>
              <a:t>a</a:t>
            </a:r>
            <a:r>
              <a:rPr dirty="0" sz="1600" spc="-10" b="1" i="1">
                <a:latin typeface="Calibri"/>
                <a:cs typeface="Calibri"/>
              </a:rPr>
              <a:t>l</a:t>
            </a:r>
            <a:r>
              <a:rPr dirty="0" sz="1600" spc="-15" b="1" i="1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: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2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z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tr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297815" marR="2847975" indent="-285115">
              <a:lnSpc>
                <a:spcPts val="1900"/>
              </a:lnSpc>
              <a:spcBef>
                <a:spcPts val="1230"/>
              </a:spcBef>
              <a:buFont typeface="Calibri"/>
              <a:buAutoNum type="arabicPeriod"/>
              <a:tabLst>
                <a:tab pos="298450" algn="l"/>
              </a:tabLst>
            </a:pPr>
            <a:r>
              <a:rPr dirty="0" sz="1600" spc="-10" b="1">
                <a:latin typeface="Calibri"/>
                <a:cs typeface="Calibri"/>
              </a:rPr>
              <a:t>Co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30" b="1">
                <a:latin typeface="Calibri"/>
                <a:cs typeface="Calibri"/>
              </a:rPr>
              <a:t>t</a:t>
            </a:r>
            <a:r>
              <a:rPr dirty="0" sz="1600" spc="-15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-25" b="1">
                <a:latin typeface="Calibri"/>
                <a:cs typeface="Calibri"/>
              </a:rPr>
              <a:t>n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: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K</a:t>
            </a:r>
            <a:r>
              <a:rPr dirty="0" sz="1600" spc="-10">
                <a:latin typeface="Calibri"/>
                <a:cs typeface="Calibri"/>
              </a:rPr>
              <a:t>ee</a:t>
            </a:r>
            <a:r>
              <a:rPr dirty="0" sz="1600" spc="-5">
                <a:latin typeface="Calibri"/>
                <a:cs typeface="Calibri"/>
              </a:rPr>
              <a:t>pin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25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1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1150"/>
              </a:spcBef>
              <a:buFont typeface="Calibri"/>
              <a:buAutoNum type="arabicPeriod"/>
              <a:tabLst>
                <a:tab pos="298450" algn="l"/>
              </a:tabLst>
            </a:pP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c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5" b="1">
                <a:latin typeface="Calibri"/>
                <a:cs typeface="Calibri"/>
              </a:rPr>
              <a:t>as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35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ono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b="1">
                <a:latin typeface="Calibri"/>
                <a:cs typeface="Calibri"/>
              </a:rPr>
              <a:t>c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30" b="1">
                <a:latin typeface="Calibri"/>
                <a:cs typeface="Calibri"/>
              </a:rPr>
              <a:t>n</a:t>
            </a:r>
            <a:r>
              <a:rPr dirty="0" sz="1600" spc="-10" b="1">
                <a:latin typeface="Calibri"/>
                <a:cs typeface="Calibri"/>
              </a:rPr>
              <a:t>v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30" b="1">
                <a:latin typeface="Calibri"/>
                <a:cs typeface="Calibri"/>
              </a:rPr>
              <a:t>s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25" b="1">
                <a:latin typeface="Calibri"/>
                <a:cs typeface="Calibri"/>
              </a:rPr>
              <a:t>n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0" b="1">
                <a:latin typeface="Calibri"/>
                <a:cs typeface="Calibri"/>
              </a:rPr>
              <a:t>un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0466" y="5532966"/>
            <a:ext cx="7603067" cy="817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2325" y="5562593"/>
            <a:ext cx="7499350" cy="711200"/>
          </a:xfrm>
          <a:custGeom>
            <a:avLst/>
            <a:gdLst/>
            <a:ahLst/>
            <a:cxnLst/>
            <a:rect l="l" t="t" r="r" b="b"/>
            <a:pathLst>
              <a:path w="7499350" h="711200">
                <a:moveTo>
                  <a:pt x="7380820" y="0"/>
                </a:moveTo>
                <a:lnTo>
                  <a:pt x="115568" y="36"/>
                </a:lnTo>
                <a:lnTo>
                  <a:pt x="73692" y="8775"/>
                </a:lnTo>
                <a:lnTo>
                  <a:pt x="38710" y="30909"/>
                </a:lnTo>
                <a:lnTo>
                  <a:pt x="13489" y="63569"/>
                </a:lnTo>
                <a:lnTo>
                  <a:pt x="896" y="103893"/>
                </a:lnTo>
                <a:lnTo>
                  <a:pt x="0" y="118541"/>
                </a:lnTo>
                <a:lnTo>
                  <a:pt x="36" y="595621"/>
                </a:lnTo>
                <a:lnTo>
                  <a:pt x="8772" y="637506"/>
                </a:lnTo>
                <a:lnTo>
                  <a:pt x="30904" y="672491"/>
                </a:lnTo>
                <a:lnTo>
                  <a:pt x="63562" y="697711"/>
                </a:lnTo>
                <a:lnTo>
                  <a:pt x="103882" y="710303"/>
                </a:lnTo>
                <a:lnTo>
                  <a:pt x="118529" y="711199"/>
                </a:lnTo>
                <a:lnTo>
                  <a:pt x="7383770" y="711164"/>
                </a:lnTo>
                <a:lnTo>
                  <a:pt x="7425651" y="702428"/>
                </a:lnTo>
                <a:lnTo>
                  <a:pt x="7460636" y="680300"/>
                </a:lnTo>
                <a:lnTo>
                  <a:pt x="7485859" y="647642"/>
                </a:lnTo>
                <a:lnTo>
                  <a:pt x="7498453" y="607320"/>
                </a:lnTo>
                <a:lnTo>
                  <a:pt x="7499350" y="592670"/>
                </a:lnTo>
                <a:lnTo>
                  <a:pt x="7499313" y="115581"/>
                </a:lnTo>
                <a:lnTo>
                  <a:pt x="7490574" y="73697"/>
                </a:lnTo>
                <a:lnTo>
                  <a:pt x="7468442" y="38711"/>
                </a:lnTo>
                <a:lnTo>
                  <a:pt x="7435784" y="13489"/>
                </a:lnTo>
                <a:lnTo>
                  <a:pt x="7395466" y="896"/>
                </a:lnTo>
                <a:lnTo>
                  <a:pt x="7380820" y="0"/>
                </a:lnTo>
                <a:close/>
              </a:path>
            </a:pathLst>
          </a:custGeom>
          <a:solidFill>
            <a:srgbClr val="8EB4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2325" y="5562600"/>
            <a:ext cx="7495540" cy="711200"/>
          </a:xfrm>
          <a:custGeom>
            <a:avLst/>
            <a:gdLst/>
            <a:ahLst/>
            <a:cxnLst/>
            <a:rect l="l" t="t" r="r" b="b"/>
            <a:pathLst>
              <a:path w="7495540" h="711200">
                <a:moveTo>
                  <a:pt x="0" y="118475"/>
                </a:moveTo>
                <a:lnTo>
                  <a:pt x="7750" y="76238"/>
                </a:lnTo>
                <a:lnTo>
                  <a:pt x="29089" y="40712"/>
                </a:lnTo>
                <a:lnTo>
                  <a:pt x="61148" y="14767"/>
                </a:lnTo>
                <a:lnTo>
                  <a:pt x="101060" y="1270"/>
                </a:lnTo>
                <a:lnTo>
                  <a:pt x="7377052" y="0"/>
                </a:lnTo>
                <a:lnTo>
                  <a:pt x="7391699" y="896"/>
                </a:lnTo>
                <a:lnTo>
                  <a:pt x="7432017" y="13495"/>
                </a:lnTo>
                <a:lnTo>
                  <a:pt x="7464668" y="38726"/>
                </a:lnTo>
                <a:lnTo>
                  <a:pt x="7486782" y="73722"/>
                </a:lnTo>
                <a:lnTo>
                  <a:pt x="7495491" y="115615"/>
                </a:lnTo>
                <a:lnTo>
                  <a:pt x="7495525" y="592360"/>
                </a:lnTo>
                <a:lnTo>
                  <a:pt x="7494629" y="607008"/>
                </a:lnTo>
                <a:lnTo>
                  <a:pt x="7482030" y="647327"/>
                </a:lnTo>
                <a:lnTo>
                  <a:pt x="7456799" y="679978"/>
                </a:lnTo>
                <a:lnTo>
                  <a:pt x="7421804" y="702092"/>
                </a:lnTo>
                <a:lnTo>
                  <a:pt x="7379912" y="710802"/>
                </a:lnTo>
                <a:lnTo>
                  <a:pt x="118474" y="710836"/>
                </a:lnTo>
                <a:lnTo>
                  <a:pt x="103826" y="709939"/>
                </a:lnTo>
                <a:lnTo>
                  <a:pt x="63508" y="697341"/>
                </a:lnTo>
                <a:lnTo>
                  <a:pt x="30858" y="672109"/>
                </a:lnTo>
                <a:lnTo>
                  <a:pt x="8743" y="637113"/>
                </a:lnTo>
                <a:lnTo>
                  <a:pt x="33" y="595221"/>
                </a:lnTo>
                <a:lnTo>
                  <a:pt x="0" y="118475"/>
                </a:lnTo>
                <a:close/>
              </a:path>
            </a:pathLst>
          </a:custGeom>
          <a:ln w="9520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564195" y="5810285"/>
            <a:ext cx="60178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Calibri"/>
                <a:cs typeface="Calibri"/>
              </a:rPr>
              <a:t>The</a:t>
            </a:r>
            <a:r>
              <a:rPr dirty="0" sz="1800" spc="-15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C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35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Iss</a:t>
            </a:r>
            <a:r>
              <a:rPr dirty="0" sz="1800" spc="-5" b="1">
                <a:latin typeface="Calibri"/>
                <a:cs typeface="Calibri"/>
              </a:rPr>
              <a:t>u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A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 C</a:t>
            </a:r>
            <a:r>
              <a:rPr dirty="0" sz="1800" spc="-15" b="1">
                <a:latin typeface="Calibri"/>
                <a:cs typeface="Calibri"/>
              </a:rPr>
              <a:t>aus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b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u</a:t>
            </a:r>
            <a:r>
              <a:rPr dirty="0" sz="1800" b="1">
                <a:latin typeface="Calibri"/>
                <a:cs typeface="Calibri"/>
              </a:rPr>
              <a:t>r M</a:t>
            </a:r>
            <a:r>
              <a:rPr dirty="0" sz="1800" spc="-15" b="1">
                <a:latin typeface="Calibri"/>
                <a:cs typeface="Calibri"/>
              </a:rPr>
              <a:t>o</a:t>
            </a:r>
            <a:r>
              <a:rPr dirty="0" sz="1800" spc="-35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l</a:t>
            </a:r>
            <a:r>
              <a:rPr dirty="0" sz="1800" spc="-10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15" b="1">
                <a:latin typeface="Calibri"/>
                <a:cs typeface="Calibri"/>
              </a:rPr>
              <a:t>ali</a:t>
            </a:r>
            <a:r>
              <a:rPr dirty="0" sz="1800" spc="-35" b="1">
                <a:latin typeface="Calibri"/>
                <a:cs typeface="Calibri"/>
              </a:rPr>
              <a:t>z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40" b="1">
                <a:latin typeface="Calibri"/>
                <a:cs typeface="Calibri"/>
              </a:rPr>
              <a:t>S</a:t>
            </a:r>
            <a:r>
              <a:rPr dirty="0" sz="1800" spc="-25" b="1">
                <a:latin typeface="Calibri"/>
                <a:cs typeface="Calibri"/>
              </a:rPr>
              <a:t>y</a:t>
            </a:r>
            <a:r>
              <a:rPr dirty="0" sz="1800" spc="-35" b="1">
                <a:latin typeface="Calibri"/>
                <a:cs typeface="Calibri"/>
              </a:rPr>
              <a:t>st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6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356" y="46174"/>
            <a:ext cx="1492866" cy="66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/>
              <a:t>C</a:t>
            </a:r>
            <a:r>
              <a:rPr dirty="0" sz="2400" spc="-5"/>
              <a:t>o</a:t>
            </a:r>
            <a:r>
              <a:rPr dirty="0" sz="2400"/>
              <a:t>mm</a:t>
            </a:r>
            <a:r>
              <a:rPr dirty="0" sz="2400" spc="-5"/>
              <a:t>u</a:t>
            </a:r>
            <a:r>
              <a:rPr dirty="0" sz="2400" spc="-20"/>
              <a:t>ni</a:t>
            </a:r>
            <a:r>
              <a:rPr dirty="0" sz="2400"/>
              <a:t>ty</a:t>
            </a:r>
            <a:r>
              <a:rPr dirty="0" sz="2400" spc="-5"/>
              <a:t> </a:t>
            </a:r>
            <a:r>
              <a:rPr dirty="0" sz="2400"/>
              <a:t>M</a:t>
            </a:r>
            <a:r>
              <a:rPr dirty="0" sz="2400" spc="-15"/>
              <a:t>i</a:t>
            </a:r>
            <a:r>
              <a:rPr dirty="0" sz="2400"/>
              <a:t>cr</a:t>
            </a:r>
            <a:r>
              <a:rPr dirty="0" sz="2400" spc="-5"/>
              <a:t>o</a:t>
            </a:r>
            <a:r>
              <a:rPr dirty="0" sz="2400" spc="-20"/>
              <a:t>g</a:t>
            </a:r>
            <a:r>
              <a:rPr dirty="0" sz="2400" spc="-10"/>
              <a:t>r</a:t>
            </a:r>
            <a:r>
              <a:rPr dirty="0" sz="2400" spc="-15"/>
              <a:t>i</a:t>
            </a:r>
            <a:r>
              <a:rPr dirty="0" sz="2400" spc="-15"/>
              <a:t>d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41897" y="794610"/>
            <a:ext cx="8667775" cy="5673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M</a:t>
            </a:r>
            <a:r>
              <a:rPr dirty="0" spc="-15"/>
              <a:t>ak</a:t>
            </a:r>
            <a:r>
              <a:rPr dirty="0" spc="-5"/>
              <a:t>in</a:t>
            </a:r>
            <a:r>
              <a:rPr dirty="0" spc="-10"/>
              <a:t>g</a:t>
            </a:r>
            <a:r>
              <a:rPr dirty="0" spc="-5"/>
              <a:t> Cl</a:t>
            </a:r>
            <a:r>
              <a:rPr dirty="0" spc="-10"/>
              <a:t>e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5"/>
              <a:t>o</a:t>
            </a:r>
            <a:r>
              <a:rPr dirty="0" spc="-25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 spc="5"/>
              <a:t>E</a:t>
            </a:r>
            <a:r>
              <a:rPr dirty="0" spc="-5"/>
              <a:t>n</a:t>
            </a:r>
            <a:r>
              <a:rPr dirty="0" spc="-10"/>
              <a:t>e</a:t>
            </a:r>
            <a:r>
              <a:rPr dirty="0" spc="-30"/>
              <a:t>r</a:t>
            </a:r>
            <a:r>
              <a:rPr dirty="0" spc="-15"/>
              <a:t>g</a:t>
            </a:r>
            <a:r>
              <a:rPr dirty="0" spc="-10"/>
              <a:t>y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15"/>
              <a:t>cc</a:t>
            </a:r>
            <a:r>
              <a:rPr dirty="0" spc="-10"/>
              <a:t>e</a:t>
            </a:r>
            <a:r>
              <a:rPr dirty="0" spc="-5"/>
              <a:t>ssibl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-15"/>
              <a:t>w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6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1 Jan  Microgrids Greg - final</dc:title>
  <dcterms:created xsi:type="dcterms:W3CDTF">2018-04-02T13:54:18Z</dcterms:created>
  <dcterms:modified xsi:type="dcterms:W3CDTF">2018-04-02T13:54:18Z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2018-01-26T00:00:00Z</vt:filetime>
  </property>
  <property fmtid="{D5CDD505-2E9C-101B-9397-08002B2CF9AE}" pid="3" name="LastSaved">
    <vt:filetime>2018-04-02T00:00:00Z</vt:filetime>
  </property>
</Properties>
</file>